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BA8CF-5398-4066-8F1A-AD72D7C36C88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68F8C-D851-4AF2-9931-CE9B3CA553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00013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ГБУЗ РК «Республиканский  медицинский  информационно- аналитический центр»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1000132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ПАМЯТКА 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2928934"/>
            <a:ext cx="7886728" cy="32363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По урегулированию конфликта  интересов, возникших при исполнении  служебных обязанностей</a:t>
            </a:r>
          </a:p>
          <a:p>
            <a:pPr algn="ctr"/>
            <a:endParaRPr lang="ru-RU" sz="2800" dirty="0"/>
          </a:p>
          <a:p>
            <a:pPr algn="ctr"/>
            <a:endParaRPr lang="ru-RU" sz="2800" dirty="0" smtClean="0"/>
          </a:p>
          <a:p>
            <a:pPr algn="ctr"/>
            <a:r>
              <a:rPr lang="ru-RU" dirty="0" smtClean="0"/>
              <a:t>Сыктывкар 2018 год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000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Ситуация  №1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03555"/>
            <a:ext cx="8186766" cy="1749382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Директор, заместитель  директора, руководитель  структурного подразделения находятся  в близком родстве или свойстве  с работником, который является  подконтрольным или  подчиненным  специалистом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533628" y="3557208"/>
            <a:ext cx="8171493" cy="1789383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smtClean="0"/>
              <a:t>Работник или  должностное  лицо должны подать уведомление  о  возникновении личной заинтересованности, которая  приводит или  может привести к конфликту  интересов  </a:t>
            </a:r>
            <a:endParaRPr lang="ru-RU" sz="2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3433" y="5929958"/>
            <a:ext cx="8017134" cy="9378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Заседание 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соблюдению требований к служебному поведению  и урегулированию  конфликта интересов ГБУЗ РК «РМИАЦ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427985" y="3021452"/>
            <a:ext cx="238970" cy="378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427985" y="5437227"/>
            <a:ext cx="240727" cy="390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071" y="469777"/>
            <a:ext cx="8229600" cy="707837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Ситуация  № 2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7"/>
          </a:xfrm>
        </p:spPr>
        <p:txBody>
          <a:bodyPr/>
          <a:lstStyle/>
          <a:p>
            <a:pPr lvl="3"/>
            <a:endParaRPr lang="ru-RU" dirty="0"/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302836" y="1284683"/>
            <a:ext cx="8383962" cy="2286221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Работник </a:t>
            </a:r>
            <a:r>
              <a:rPr lang="ru-RU" sz="2000" i="1" dirty="0" smtClean="0">
                <a:solidFill>
                  <a:sysClr val="windowText" lastClr="000000"/>
                </a:solidFill>
              </a:rPr>
              <a:t>РМИАЦ   находится в близком родстве или свойстве со специалистом, принимающим решение  о предоставлении субсидий на  реализацию  государственных программ, государственных  заданий  или  со специалистом, принимающим  отчет  о целевом использовании бюджетных средств </a:t>
            </a:r>
            <a:endParaRPr lang="ru-RU" sz="2000" i="1" dirty="0">
              <a:solidFill>
                <a:sysClr val="windowText" lastClr="000000"/>
              </a:solidFill>
            </a:endParaRPr>
          </a:p>
        </p:txBody>
      </p:sp>
      <p:sp>
        <p:nvSpPr>
          <p:cNvPr id="16" name="Выноска со стрелкой вниз 15"/>
          <p:cNvSpPr/>
          <p:nvPr/>
        </p:nvSpPr>
        <p:spPr>
          <a:xfrm>
            <a:off x="457199" y="3446479"/>
            <a:ext cx="8229599" cy="1782722"/>
          </a:xfrm>
          <a:prstGeom prst="downArrow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Работник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</a:rPr>
              <a:t>должен </a:t>
            </a:r>
            <a:r>
              <a:rPr lang="ru-RU" sz="2000" i="1" dirty="0">
                <a:solidFill>
                  <a:schemeClr val="tx1"/>
                </a:solidFill>
              </a:rPr>
              <a:t>подать уведомление  о  возникновении личной заинтересованности, которая  приводит или  может привести к конфликту  интересов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198" y="5229201"/>
            <a:ext cx="8229600" cy="11304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Заседание 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соблюдению требований к служебному поведению  и урегулированию  конфликта интересов ГБУЗ РК «РМИАЦ»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C00000"/>
                </a:solidFill>
              </a:rPr>
              <a:t/>
            </a:r>
            <a:br>
              <a:rPr lang="ru-RU" sz="3100" b="1" dirty="0" smtClean="0">
                <a:solidFill>
                  <a:srgbClr val="C00000"/>
                </a:solidFill>
              </a:rPr>
            </a:br>
            <a:r>
              <a:rPr lang="ru-RU" sz="3100" b="1" dirty="0" smtClean="0">
                <a:solidFill>
                  <a:srgbClr val="C00000"/>
                </a:solidFill>
              </a:rPr>
              <a:t> Ситуация № 3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751251"/>
          </a:xfr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 проверяющего (надзорного) органа, осуществляющий  проверку  РМИАЦ,  находится в  родстве  или свойстве с  работником, выполняющим  трудовые функции,   связанные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объектом проверки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6648" y="3524068"/>
            <a:ext cx="8229600" cy="11586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Работник или  должностное  лицо должны подать уведомление  о  возникновении личной заинтересованности, которая  приводит или  может привести к конфликту  интересов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8636" y="5134132"/>
            <a:ext cx="8229600" cy="9028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Заседание 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соблюдению требований к служебному поведению  и урегулированию  конфликта интересов ГБУЗ РК «РМИАЦ»</a:t>
            </a:r>
          </a:p>
        </p:txBody>
      </p:sp>
      <p:sp>
        <p:nvSpPr>
          <p:cNvPr id="7" name="Стрелка вниз 6"/>
          <p:cNvSpPr/>
          <p:nvPr/>
        </p:nvSpPr>
        <p:spPr>
          <a:xfrm flipH="1">
            <a:off x="4650069" y="3099063"/>
            <a:ext cx="196595" cy="379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594859" y="4702084"/>
            <a:ext cx="2651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Ситуация  № 4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8657" y="1581154"/>
            <a:ext cx="8229600" cy="15624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 закупочной комиссии, контрактный управляющий 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находятся в  близком родстве   или 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 участниками закупочной  процедуры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3717032"/>
            <a:ext cx="8205544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Работник </a:t>
            </a:r>
            <a:r>
              <a:rPr lang="ru-RU" sz="2000" i="1" dirty="0" smtClean="0">
                <a:solidFill>
                  <a:schemeClr val="tx1"/>
                </a:solidFill>
              </a:rPr>
              <a:t>должны </a:t>
            </a:r>
            <a:r>
              <a:rPr lang="ru-RU" sz="2000" i="1" dirty="0">
                <a:solidFill>
                  <a:schemeClr val="tx1"/>
                </a:solidFill>
              </a:rPr>
              <a:t>подать уведомление  о  возникновении личной заинтересованности, которая  приводит или  может привести к конфликту  интересов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5204838"/>
            <a:ext cx="8205544" cy="12267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>
                <a:solidFill>
                  <a:schemeClr val="tx1"/>
                </a:solidFill>
              </a:rPr>
              <a:t>Заседание  </a:t>
            </a: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соблюдению требований к служебному поведению  и урегулированию  конфликта интересов ГБУЗ РК «РМИАЦ»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3143626"/>
            <a:ext cx="216024" cy="4293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319972" y="4706098"/>
            <a:ext cx="131988" cy="453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971600" y="332656"/>
            <a:ext cx="7488832" cy="10081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Лица, стоящие в близком  родстве </a:t>
            </a:r>
          </a:p>
          <a:p>
            <a:pPr algn="ctr"/>
            <a:r>
              <a:rPr lang="ru-RU" sz="2000" dirty="0" smtClean="0">
                <a:solidFill>
                  <a:sysClr val="windowText" lastClr="000000"/>
                </a:solidFill>
              </a:rPr>
              <a:t>или свойстве  с работником </a:t>
            </a:r>
            <a:endParaRPr lang="ru-RU" sz="2000" dirty="0">
              <a:solidFill>
                <a:sysClr val="windowText" lastClr="0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96679" y="1556792"/>
            <a:ext cx="1783860" cy="64807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Родители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771800" y="1556792"/>
            <a:ext cx="1728192" cy="64807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Супруг(а)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968044" y="1550419"/>
            <a:ext cx="1728192" cy="64807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Дети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32240" y="1556792"/>
            <a:ext cx="1872208" cy="64807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</a:rPr>
              <a:t>Братья , сестры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835696" y="1196752"/>
            <a:ext cx="14401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3635896" y="134076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796136" y="134076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524328" y="1196752"/>
            <a:ext cx="10801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971600" y="2564904"/>
            <a:ext cx="1584176" cy="64807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родители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070176" y="2564904"/>
            <a:ext cx="1933872" cy="87046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ysClr val="windowText" lastClr="000000"/>
                </a:solidFill>
              </a:rPr>
              <a:t>Братья , сестры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084168" y="2564905"/>
            <a:ext cx="2016224" cy="7200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ysClr val="windowText" lastClr="000000"/>
                </a:solidFill>
              </a:rPr>
              <a:t>Дети</a:t>
            </a:r>
            <a:endParaRPr lang="ru-RU" dirty="0">
              <a:solidFill>
                <a:sysClr val="windowText" lastClr="000000"/>
              </a:solidFill>
            </a:endParaRPr>
          </a:p>
        </p:txBody>
      </p:sp>
      <p:cxnSp>
        <p:nvCxnSpPr>
          <p:cNvPr id="21" name="Прямая со стрелкой 20"/>
          <p:cNvCxnSpPr>
            <a:stCxn id="8" idx="3"/>
          </p:cNvCxnSpPr>
          <p:nvPr/>
        </p:nvCxnSpPr>
        <p:spPr>
          <a:xfrm flipH="1">
            <a:off x="2195736" y="2109956"/>
            <a:ext cx="829152" cy="454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635896" y="2204864"/>
            <a:ext cx="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896036" y="2780928"/>
            <a:ext cx="11881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968044" y="2996952"/>
            <a:ext cx="11161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кругленный прямоугольник 33"/>
          <p:cNvSpPr/>
          <p:nvPr/>
        </p:nvSpPr>
        <p:spPr>
          <a:xfrm>
            <a:off x="971600" y="4077072"/>
            <a:ext cx="7272808" cy="16561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соблюдать антикоррупционное законодательство  при возникновении личной заинтересованности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 выполнения   служебных обязанностей. 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подачи уведомления определен  приказом 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ГБУЗ РК «РМИАЦ» от 03.10.2017 № 58-од  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36" y="274958"/>
            <a:ext cx="7782128" cy="5836596"/>
          </a:xfrm>
        </p:spPr>
      </p:pic>
    </p:spTree>
    <p:extLst>
      <p:ext uri="{BB962C8B-B14F-4D97-AF65-F5344CB8AC3E}">
        <p14:creationId xmlns:p14="http://schemas.microsoft.com/office/powerpoint/2010/main" val="1685246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323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 ГБУЗ РК «Республиканский  медицинский  информационно- аналитический центр»</vt:lpstr>
      <vt:lpstr>Ситуация  №1</vt:lpstr>
      <vt:lpstr> Ситуация  № 2 </vt:lpstr>
      <vt:lpstr>  Ситуация № 3  </vt:lpstr>
      <vt:lpstr> Ситуация  № 4 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 ЗДРАВООХРАНЕНИЯ   РЕСПУБЛИКИ КОМИ </dc:title>
  <dc:creator>Admin</dc:creator>
  <cp:lastModifiedBy>User</cp:lastModifiedBy>
  <cp:revision>58</cp:revision>
  <cp:lastPrinted>2018-11-27T09:43:14Z</cp:lastPrinted>
  <dcterms:created xsi:type="dcterms:W3CDTF">2013-11-10T10:06:46Z</dcterms:created>
  <dcterms:modified xsi:type="dcterms:W3CDTF">2018-11-27T09:46:05Z</dcterms:modified>
</cp:coreProperties>
</file>