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3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53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15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17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83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28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96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81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4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22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B4B2D-1450-4784-BFB9-4798ED73E057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0179-4EC2-424C-820A-DBA6D3C947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5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bms.rkomi.ru/" TargetMode="External"/><Relationship Id="rId2" Type="http://schemas.openxmlformats.org/officeDocument/2006/relationships/hyperlink" Target="https://pasreg.rosminzdrav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r.egisz.rosminzdrav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1470025"/>
          </a:xfrm>
        </p:spPr>
        <p:txBody>
          <a:bodyPr/>
          <a:lstStyle/>
          <a:p>
            <a:r>
              <a:rPr lang="ru-RU" dirty="0" smtClean="0"/>
              <a:t>ПАСПОРТ медицинской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752600"/>
          </a:xfrm>
        </p:spPr>
        <p:txBody>
          <a:bodyPr/>
          <a:lstStyle/>
          <a:p>
            <a:r>
              <a:rPr lang="ru-RU" dirty="0" smtClean="0"/>
              <a:t>Заполняют все учреждения, занесенные на ФРМО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6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756" y="2708920"/>
            <a:ext cx="8229600" cy="17008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dirty="0" smtClean="0"/>
              <a:t>Место заполнения</a:t>
            </a:r>
            <a:br>
              <a:rPr lang="ru-RU" dirty="0" smtClean="0"/>
            </a:br>
            <a:r>
              <a:rPr lang="ru-RU" sz="32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портал </a:t>
            </a:r>
            <a:r>
              <a:rPr lang="ru-RU" sz="3200" u="sng" dirty="0">
                <a:solidFill>
                  <a:srgbClr val="0055FF"/>
                </a:solidFill>
                <a:latin typeface="Tahoma"/>
                <a:ea typeface="Times New Roman"/>
                <a:cs typeface="Times New Roman"/>
                <a:hlinkClick r:id="rId2"/>
              </a:rPr>
              <a:t>https://pasreg.rosminzdrav.ru</a:t>
            </a:r>
            <a:r>
              <a:rPr lang="ru-RU" sz="3200" dirty="0">
                <a:solidFill>
                  <a:srgbClr val="333333"/>
                </a:solidFill>
                <a:latin typeface="Tahoma"/>
                <a:ea typeface="Times New Roman"/>
                <a:cs typeface="Times New Roman"/>
              </a:rPr>
              <a:t>.</a:t>
            </a:r>
            <a:r>
              <a:rPr lang="ru-RU" sz="40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40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520" y="476672"/>
            <a:ext cx="8229600" cy="1944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Структура паспорта (шаблон в формате </a:t>
            </a:r>
            <a:r>
              <a:rPr lang="en-US" dirty="0" smtClean="0"/>
              <a:t>Excel)</a:t>
            </a:r>
            <a:r>
              <a:rPr lang="ru-RU" dirty="0" smtClean="0"/>
              <a:t> размещена на сайте </a:t>
            </a:r>
          </a:p>
          <a:p>
            <a:r>
              <a:rPr lang="ru-RU" dirty="0" smtClean="0"/>
              <a:t>ГБУЗ РК РМИАЦ</a:t>
            </a:r>
          </a:p>
          <a:p>
            <a:r>
              <a:rPr lang="en-US" dirty="0" smtClean="0">
                <a:hlinkClick r:id="rId3"/>
              </a:rPr>
              <a:t>http://rbms.rkomi.ru/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51520" y="4569412"/>
            <a:ext cx="8229600" cy="17008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dirty="0" smtClean="0"/>
              <a:t>Данные должны корреспондироваться с информацией в ФРМО и ФРМР</a:t>
            </a:r>
            <a:br>
              <a:rPr lang="ru-RU" dirty="0" smtClean="0"/>
            </a:br>
            <a:r>
              <a:rPr lang="ru-RU" sz="32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портал </a:t>
            </a:r>
            <a:r>
              <a:rPr lang="en-US" sz="2900" b="1" dirty="0" smtClean="0">
                <a:hlinkClick r:id="rId4"/>
              </a:rPr>
              <a:t>https://nr.egisz.rosminzdrav.ru/</a:t>
            </a:r>
            <a:endParaRPr lang="ru-RU" sz="6500" b="1" dirty="0"/>
          </a:p>
        </p:txBody>
      </p:sp>
    </p:spTree>
    <p:extLst>
      <p:ext uri="{BB962C8B-B14F-4D97-AF65-F5344CB8AC3E}">
        <p14:creationId xmlns:p14="http://schemas.microsoft.com/office/powerpoint/2010/main" val="62694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Рассылка паролей для доступа к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осуществл</a:t>
            </a:r>
            <a:r>
              <a:rPr lang="ru-RU" sz="3600" dirty="0" smtClean="0"/>
              <a:t>ена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ГБУЗ РК РМИАЦ </a:t>
            </a:r>
            <a:r>
              <a:rPr lang="ru-RU" sz="3600" dirty="0" smtClean="0"/>
              <a:t>по каналам защищенной </a:t>
            </a:r>
            <a:r>
              <a:rPr lang="ru-RU" sz="3600" dirty="0" smtClean="0"/>
              <a:t>связи </a:t>
            </a:r>
            <a:r>
              <a:rPr lang="en-US" sz="3600" dirty="0" err="1" smtClean="0"/>
              <a:t>VipNet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В случае неполучения доступа </a:t>
            </a:r>
            <a:r>
              <a:rPr lang="ru-RU" sz="3600" dirty="0" smtClean="0"/>
              <a:t>обращаться по телефону:</a:t>
            </a:r>
          </a:p>
          <a:p>
            <a:pPr marL="0" indent="0" algn="ctr">
              <a:buNone/>
            </a:pPr>
            <a:r>
              <a:rPr lang="ru-RU" sz="3600" dirty="0" smtClean="0"/>
              <a:t>8-8212-</a:t>
            </a:r>
            <a:r>
              <a:rPr lang="ru-RU" sz="3600" dirty="0" smtClean="0">
                <a:solidFill>
                  <a:srgbClr val="FF0000"/>
                </a:solidFill>
              </a:rPr>
              <a:t>205636</a:t>
            </a:r>
            <a:r>
              <a:rPr lang="ru-RU" sz="3600" dirty="0" smtClean="0"/>
              <a:t> (Александр Олегович)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9563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заполнении ПАСПОРТА участвуют: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579296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Сотрудники кадровых служб</a:t>
            </a:r>
          </a:p>
          <a:p>
            <a:pPr>
              <a:buFontTx/>
              <a:buChar char="-"/>
            </a:pPr>
            <a:r>
              <a:rPr lang="ru-RU" dirty="0" smtClean="0"/>
              <a:t>Сотрудники финансово-экономических отделов</a:t>
            </a:r>
          </a:p>
          <a:p>
            <a:pPr>
              <a:buFontTx/>
              <a:buChar char="-"/>
            </a:pPr>
            <a:r>
              <a:rPr lang="ru-RU" dirty="0" smtClean="0"/>
              <a:t>Сотрудники административно-хозяйственных отделов</a:t>
            </a:r>
          </a:p>
          <a:p>
            <a:pPr marL="0" indent="0">
              <a:buNone/>
            </a:pPr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Общая координация-заместители руководителя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Ответственность </a:t>
            </a:r>
            <a:r>
              <a:rPr lang="ru-RU" dirty="0" smtClean="0"/>
              <a:t>за полноту, качество и своевременность представления информации</a:t>
            </a: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u="sng" dirty="0" smtClean="0">
                <a:solidFill>
                  <a:srgbClr val="FF0000"/>
                </a:solidFill>
              </a:rPr>
              <a:t>РУКОВОДИТЕЛЬ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учреждения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01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Крайний срок заполнения ПАСПОРТА медицинской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158417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6600" dirty="0" smtClean="0"/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7 ноября 2019 года</a:t>
            </a:r>
          </a:p>
          <a:p>
            <a:pPr marL="0" indent="0" algn="ctr">
              <a:buNone/>
            </a:pPr>
            <a:endParaRPr lang="ru-RU" sz="6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4005064"/>
            <a:ext cx="8229600" cy="15841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66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по не сохранению данных в системе Паспорт МО, некорректному переносу и т.д. РМИАЦ не сможет ответить. Рекомендуем сразу писать свои вопросы на </a:t>
            </a:r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эл. адрес </a:t>
            </a:r>
            <a:r>
              <a:rPr lang="ru-RU" sz="80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pasreg@rosminzdrav.ru</a:t>
            </a:r>
            <a:endParaRPr lang="ru-RU" sz="8000" b="1" dirty="0" smtClean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6600" dirty="0" smtClean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306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134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Тема Office</vt:lpstr>
      <vt:lpstr>ПАСПОРТ медицинской организации</vt:lpstr>
      <vt:lpstr>Место заполнения портал https://pasreg.rosminzdrav.ru. </vt:lpstr>
      <vt:lpstr>Рассылка паролей для доступа к системе</vt:lpstr>
      <vt:lpstr>В заполнении ПАСПОРТА участвуют:</vt:lpstr>
      <vt:lpstr>Крайний срок заполнения ПАСПОРТА медицинской организации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медицинской организации</dc:title>
  <dc:creator>РМИАЦ</dc:creator>
  <cp:lastModifiedBy>Alexander</cp:lastModifiedBy>
  <cp:revision>6</cp:revision>
  <dcterms:created xsi:type="dcterms:W3CDTF">2019-10-28T09:41:42Z</dcterms:created>
  <dcterms:modified xsi:type="dcterms:W3CDTF">2019-10-28T12:48:52Z</dcterms:modified>
</cp:coreProperties>
</file>