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5" r:id="rId3"/>
    <p:sldId id="272" r:id="rId4"/>
    <p:sldId id="273" r:id="rId5"/>
    <p:sldId id="267" r:id="rId6"/>
    <p:sldId id="335" r:id="rId7"/>
    <p:sldId id="336" r:id="rId8"/>
    <p:sldId id="337" r:id="rId9"/>
    <p:sldId id="338" r:id="rId10"/>
    <p:sldId id="327" r:id="rId11"/>
    <p:sldId id="281" r:id="rId12"/>
    <p:sldId id="285" r:id="rId13"/>
    <p:sldId id="286" r:id="rId14"/>
    <p:sldId id="287" r:id="rId15"/>
    <p:sldId id="320" r:id="rId16"/>
    <p:sldId id="289" r:id="rId17"/>
    <p:sldId id="292" r:id="rId18"/>
    <p:sldId id="294" r:id="rId19"/>
    <p:sldId id="298" r:id="rId20"/>
    <p:sldId id="299" r:id="rId21"/>
    <p:sldId id="301" r:id="rId22"/>
    <p:sldId id="302" r:id="rId23"/>
    <p:sldId id="308" r:id="rId24"/>
    <p:sldId id="306" r:id="rId25"/>
    <p:sldId id="311" r:id="rId26"/>
    <p:sldId id="312" r:id="rId27"/>
    <p:sldId id="317" r:id="rId28"/>
    <p:sldId id="322" r:id="rId29"/>
    <p:sldId id="323" r:id="rId30"/>
    <p:sldId id="316" r:id="rId31"/>
    <p:sldId id="324" r:id="rId32"/>
    <p:sldId id="328" r:id="rId33"/>
    <p:sldId id="283" r:id="rId34"/>
    <p:sldId id="278" r:id="rId35"/>
    <p:sldId id="269" r:id="rId36"/>
    <p:sldId id="276" r:id="rId37"/>
    <p:sldId id="277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4FF1E5E-5EAE-40D3-8448-9CF51EE68762}">
          <p14:sldIdLst>
            <p14:sldId id="256"/>
            <p14:sldId id="275"/>
            <p14:sldId id="272"/>
            <p14:sldId id="273"/>
            <p14:sldId id="267"/>
            <p14:sldId id="335"/>
            <p14:sldId id="336"/>
            <p14:sldId id="337"/>
            <p14:sldId id="338"/>
            <p14:sldId id="327"/>
            <p14:sldId id="281"/>
            <p14:sldId id="285"/>
            <p14:sldId id="286"/>
            <p14:sldId id="287"/>
            <p14:sldId id="320"/>
            <p14:sldId id="289"/>
            <p14:sldId id="292"/>
            <p14:sldId id="294"/>
            <p14:sldId id="298"/>
            <p14:sldId id="299"/>
            <p14:sldId id="301"/>
            <p14:sldId id="302"/>
          </p14:sldIdLst>
        </p14:section>
        <p14:section name="Раздел без заголовка" id="{AC1AE1C7-7ED8-4321-84B2-8491E1B92269}">
          <p14:sldIdLst>
            <p14:sldId id="308"/>
            <p14:sldId id="306"/>
            <p14:sldId id="311"/>
            <p14:sldId id="312"/>
            <p14:sldId id="317"/>
            <p14:sldId id="322"/>
            <p14:sldId id="323"/>
            <p14:sldId id="316"/>
            <p14:sldId id="324"/>
            <p14:sldId id="328"/>
            <p14:sldId id="283"/>
            <p14:sldId id="278"/>
            <p14:sldId id="269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3" autoAdjust="0"/>
    <p:restoredTop sz="94660"/>
  </p:normalViewPr>
  <p:slideViewPr>
    <p:cSldViewPr>
      <p:cViewPr>
        <p:scale>
          <a:sx n="107" d="100"/>
          <a:sy n="107" d="100"/>
        </p:scale>
        <p:origin x="-6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61FC6-0C43-4C3A-9070-6ED7445A6C3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E64B7DC-82E7-42FD-9C9B-5A9D27CFC092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30.12.2012 г. № 329‑ФЗ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DF9AB-60D0-4627-9B61-19F73583FCC6}" type="parTrans" cxnId="{C90F99AF-8C26-4C2F-BC30-B37CEA6F0321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274AB-36C3-41A2-AD01-EC427DC05E7E}" type="sibTrans" cxnId="{C90F99AF-8C26-4C2F-BC30-B37CEA6F0321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5B3F5-71D7-42F9-83C5-721F2993592E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 РФ от 15.05.1991 г. № 1244‑1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520D19-15F8-486E-9E23-A97006254A83}" type="parTrans" cxnId="{386C2839-E471-4A5B-9228-2C12E0E437B1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BC59E-DA14-45D6-8EEC-9DF1B414A97D}" type="sibTrans" cxnId="{386C2839-E471-4A5B-9228-2C12E0E437B1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C65E2-BD64-431F-92E9-1D85ACA77FBE}">
      <dgm:prSet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26.11.1998 г. № 175‑ФЗ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40061-272C-41F8-A35B-81171C176D3F}" type="parTrans" cxnId="{997E4E52-F339-4DB1-ACBB-8ACD83530CB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33E7B-1935-4BA0-B508-9F328B9AF594}" type="sibTrans" cxnId="{997E4E52-F339-4DB1-ACBB-8ACD83530CB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F805A-82B9-4CDD-A8E2-4D6E5B5AE83A}">
      <dgm:prSet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Верховного Совета РФ от 27.12.1991 г. № 2123‑1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6E5D4-075E-4052-9896-6028EEFBE1B4}" type="parTrans" cxnId="{C1B08ED7-6500-438E-90E5-91559E4961F0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C1704-F5D5-4863-9FC0-3CC9A27A8CFE}" type="sibTrans" cxnId="{C1B08ED7-6500-438E-90E5-91559E4961F0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EC6F0-B00B-4640-8575-A36FCD334E3F}">
      <dgm:prSet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23.07.2013 г. № 625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7DB84-B0EA-4E9B-A958-A2CCA0ED9DB0}" type="parTrans" cxnId="{FD2EAC70-8543-4981-B6F4-63BCD0DC1A20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06E52-2101-465F-8724-F20037EB4651}" type="sibTrans" cxnId="{FD2EAC70-8543-4981-B6F4-63BCD0DC1A20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CDC06-E2EC-4C58-BC61-1A43878DD9D3}">
      <dgm:prSet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23.03.2015 г. № 134н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7587B-EC1F-4723-A9B0-15B150348046}" type="parTrans" cxnId="{16A041EE-628B-4A43-A848-57D8276A58DD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CABCD-BF6D-488D-B81C-04B38B7F0316}" type="sibTrans" cxnId="{16A041EE-628B-4A43-A848-57D8276A58DD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3B6D1-7359-4B83-9CC0-95BB8A8C069C}">
      <dgm:prSet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10.01.2002 г. № 2‑ФЗ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6DBF8-E0A1-4A2C-A6F6-63E01426377A}" type="parTrans" cxnId="{22AB514F-5838-4703-AAC9-E16D9F7B29CE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05402-1D4A-434B-9AEC-B1E2932CD556}" type="sibTrans" cxnId="{22AB514F-5838-4703-AAC9-E16D9F7B29CE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7ACF0-AE25-47B1-B46B-A663D7DAB500}">
      <dgm:prSet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Письмо Министерства здравоохранения Российской Федерации от 13.05.2015 № 24-3/10/2-2096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3CEA0-2EA8-4976-BC56-BAC474DD20BE}" type="parTrans" cxnId="{4A055EA6-208D-4685-9AE3-26C265CEC8B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FDA46-B7D7-4B99-8716-6ED42E19C2D4}" type="sibTrans" cxnId="{4A055EA6-208D-4685-9AE3-26C265CEC8B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8657B-B3C5-424D-AFF1-D0FDA44AFF96}">
      <dgm:prSet custT="1"/>
      <dgm:spPr/>
      <dgm:t>
        <a:bodyPr/>
        <a:lstStyle/>
        <a:p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22.10.2003 г. № 488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6E17F-DAC7-4A89-869A-7C46E0646ED2}" type="parTrans" cxnId="{85EEA3B2-DCCB-4942-8CDF-D2AAC375CBF3}">
      <dgm:prSet/>
      <dgm:spPr/>
      <dgm:t>
        <a:bodyPr/>
        <a:lstStyle/>
        <a:p>
          <a:endParaRPr lang="ru-RU"/>
        </a:p>
      </dgm:t>
    </dgm:pt>
    <dgm:pt modelId="{BE82E9F2-A298-4A50-9FD3-C40FC3753BE2}" type="sibTrans" cxnId="{85EEA3B2-DCCB-4942-8CDF-D2AAC375CBF3}">
      <dgm:prSet/>
      <dgm:spPr/>
      <dgm:t>
        <a:bodyPr/>
        <a:lstStyle/>
        <a:p>
          <a:endParaRPr lang="ru-RU"/>
        </a:p>
      </dgm:t>
    </dgm:pt>
    <dgm:pt modelId="{2CF9ADA9-1EA1-4509-9067-AD96454A0A7F}">
      <dgm:prSet custT="1"/>
      <dgm:spPr/>
      <dgm:t>
        <a:bodyPr/>
        <a:lstStyle/>
        <a:p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23.04.1998 г. № 134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5118E-ACD9-46E0-833D-981ADBFA26F5}" type="parTrans" cxnId="{E4BBDC17-2790-41F2-B706-F8E07D96A36A}">
      <dgm:prSet/>
      <dgm:spPr/>
      <dgm:t>
        <a:bodyPr/>
        <a:lstStyle/>
        <a:p>
          <a:endParaRPr lang="ru-RU"/>
        </a:p>
      </dgm:t>
    </dgm:pt>
    <dgm:pt modelId="{386E5E7A-8F01-467A-8905-1CA07FC16DBA}" type="sibTrans" cxnId="{E4BBDC17-2790-41F2-B706-F8E07D96A36A}">
      <dgm:prSet/>
      <dgm:spPr/>
      <dgm:t>
        <a:bodyPr/>
        <a:lstStyle/>
        <a:p>
          <a:endParaRPr lang="ru-RU"/>
        </a:p>
      </dgm:t>
    </dgm:pt>
    <dgm:pt modelId="{8D5DE669-CD8E-4AC7-ADAE-2C4D00B1A5D8}">
      <dgm:prSet custT="1"/>
      <dgm:spPr/>
      <dgm:t>
        <a:bodyPr/>
        <a:lstStyle/>
        <a:p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11.08.1995 г. № 236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955CD-7BA0-46EB-91C0-B0C28CFE6EA4}" type="parTrans" cxnId="{897932E0-22E1-4531-AD75-4AD1D3D90243}">
      <dgm:prSet/>
      <dgm:spPr/>
      <dgm:t>
        <a:bodyPr/>
        <a:lstStyle/>
        <a:p>
          <a:endParaRPr lang="ru-RU"/>
        </a:p>
      </dgm:t>
    </dgm:pt>
    <dgm:pt modelId="{45F706F7-5BE7-4504-87BC-704D4F9C005E}" type="sibTrans" cxnId="{897932E0-22E1-4531-AD75-4AD1D3D90243}">
      <dgm:prSet/>
      <dgm:spPr/>
      <dgm:t>
        <a:bodyPr/>
        <a:lstStyle/>
        <a:p>
          <a:endParaRPr lang="ru-RU"/>
        </a:p>
      </dgm:t>
    </dgm:pt>
    <dgm:pt modelId="{167CDACA-0BBD-4641-A9CD-0F110E2CF83F}">
      <dgm:prSet custT="1"/>
      <dgm:spPr/>
      <dgm:t>
        <a:bodyPr/>
        <a:lstStyle/>
        <a:p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26.11.1993 г. № 281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8B9A8-38E4-4D09-9905-69A4CAD4FF02}" type="parTrans" cxnId="{3C13F6D6-44FF-4E5E-8481-9CAE042081DB}">
      <dgm:prSet/>
      <dgm:spPr/>
      <dgm:t>
        <a:bodyPr/>
        <a:lstStyle/>
        <a:p>
          <a:endParaRPr lang="ru-RU"/>
        </a:p>
      </dgm:t>
    </dgm:pt>
    <dgm:pt modelId="{73A3B104-1AC5-40C7-8A12-A5F70CFB7511}" type="sibTrans" cxnId="{3C13F6D6-44FF-4E5E-8481-9CAE042081DB}">
      <dgm:prSet/>
      <dgm:spPr/>
      <dgm:t>
        <a:bodyPr/>
        <a:lstStyle/>
        <a:p>
          <a:endParaRPr lang="ru-RU"/>
        </a:p>
      </dgm:t>
    </dgm:pt>
    <dgm:pt modelId="{0D95DDB1-E6B5-4FFD-8B84-BD334A257FAB}">
      <dgm:prSet custT="1"/>
      <dgm:spPr/>
      <dgm:t>
        <a:bodyPr/>
        <a:lstStyle/>
        <a:p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22.09.1993 г. № 948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E6408-D425-43FE-9617-6D6EFADEC2A5}" type="parTrans" cxnId="{66AAD909-CC44-4859-B5D2-7691D97E21E7}">
      <dgm:prSet/>
      <dgm:spPr/>
      <dgm:t>
        <a:bodyPr/>
        <a:lstStyle/>
        <a:p>
          <a:endParaRPr lang="ru-RU"/>
        </a:p>
      </dgm:t>
    </dgm:pt>
    <dgm:pt modelId="{F8B27647-92B9-4593-8D39-9C5343555F14}" type="sibTrans" cxnId="{66AAD909-CC44-4859-B5D2-7691D97E21E7}">
      <dgm:prSet/>
      <dgm:spPr/>
      <dgm:t>
        <a:bodyPr/>
        <a:lstStyle/>
        <a:p>
          <a:endParaRPr lang="ru-RU"/>
        </a:p>
      </dgm:t>
    </dgm:pt>
    <dgm:pt modelId="{6E658194-6569-48AC-BD57-3F0E84A74056}">
      <dgm:prSet custT="1"/>
      <dgm:spPr/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документы НРЭР и РГМДР</a:t>
          </a:r>
          <a:endParaRPr lang="ru-RU" sz="1600" dirty="0"/>
        </a:p>
      </dgm:t>
    </dgm:pt>
    <dgm:pt modelId="{75C5FF36-76F1-495D-A6E2-80F511B591E4}" type="parTrans" cxnId="{762FC5C5-50F3-439E-8A0A-8E3249072B11}">
      <dgm:prSet/>
      <dgm:spPr/>
      <dgm:t>
        <a:bodyPr/>
        <a:lstStyle/>
        <a:p>
          <a:endParaRPr lang="ru-RU"/>
        </a:p>
      </dgm:t>
    </dgm:pt>
    <dgm:pt modelId="{21B534C9-C89C-4812-835D-85B505F89631}" type="sibTrans" cxnId="{762FC5C5-50F3-439E-8A0A-8E3249072B11}">
      <dgm:prSet/>
      <dgm:spPr/>
      <dgm:t>
        <a:bodyPr/>
        <a:lstStyle/>
        <a:p>
          <a:endParaRPr lang="ru-RU"/>
        </a:p>
      </dgm:t>
    </dgm:pt>
    <dgm:pt modelId="{C333E2AD-102F-4B60-9197-F708952FCA3E}" type="pres">
      <dgm:prSet presAssocID="{4A361FC6-0C43-4C3A-9070-6ED7445A6C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F0959B-E682-41D3-93EC-70AA7C9EBB6E}" type="pres">
      <dgm:prSet presAssocID="{4E64B7DC-82E7-42FD-9C9B-5A9D27CFC092}" presName="parentLin" presStyleCnt="0"/>
      <dgm:spPr/>
    </dgm:pt>
    <dgm:pt modelId="{9E3D77A6-0A97-4B9B-BCA7-13143FD95C1A}" type="pres">
      <dgm:prSet presAssocID="{4E64B7DC-82E7-42FD-9C9B-5A9D27CFC092}" presName="parentLeftMargin" presStyleLbl="node1" presStyleIdx="0" presStyleCnt="14"/>
      <dgm:spPr/>
      <dgm:t>
        <a:bodyPr/>
        <a:lstStyle/>
        <a:p>
          <a:endParaRPr lang="ru-RU"/>
        </a:p>
      </dgm:t>
    </dgm:pt>
    <dgm:pt modelId="{821B76DE-711A-4757-8541-54923AE41FD2}" type="pres">
      <dgm:prSet presAssocID="{4E64B7DC-82E7-42FD-9C9B-5A9D27CFC092}" presName="parentText" presStyleLbl="node1" presStyleIdx="0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1C889-B8FE-49AD-8D3A-037E1A0CD17C}" type="pres">
      <dgm:prSet presAssocID="{4E64B7DC-82E7-42FD-9C9B-5A9D27CFC092}" presName="negativeSpace" presStyleCnt="0"/>
      <dgm:spPr/>
    </dgm:pt>
    <dgm:pt modelId="{492AE69D-2700-4046-99D3-59B98FA39F92}" type="pres">
      <dgm:prSet presAssocID="{4E64B7DC-82E7-42FD-9C9B-5A9D27CFC092}" presName="childText" presStyleLbl="conFgAcc1" presStyleIdx="0" presStyleCnt="14">
        <dgm:presLayoutVars>
          <dgm:bulletEnabled val="1"/>
        </dgm:presLayoutVars>
      </dgm:prSet>
      <dgm:spPr/>
    </dgm:pt>
    <dgm:pt modelId="{B4540599-234E-47D2-86E7-D2562E32CDE0}" type="pres">
      <dgm:prSet presAssocID="{0EC274AB-36C3-41A2-AD01-EC427DC05E7E}" presName="spaceBetweenRectangles" presStyleCnt="0"/>
      <dgm:spPr/>
    </dgm:pt>
    <dgm:pt modelId="{47422BBB-7BF5-421C-B19C-C1A1136F5483}" type="pres">
      <dgm:prSet presAssocID="{0675B3F5-71D7-42F9-83C5-721F2993592E}" presName="parentLin" presStyleCnt="0"/>
      <dgm:spPr/>
    </dgm:pt>
    <dgm:pt modelId="{F0E24A26-A771-4888-8DD7-DC0B65CEF727}" type="pres">
      <dgm:prSet presAssocID="{0675B3F5-71D7-42F9-83C5-721F2993592E}" presName="parentLeftMargin" presStyleLbl="node1" presStyleIdx="0" presStyleCnt="14"/>
      <dgm:spPr/>
      <dgm:t>
        <a:bodyPr/>
        <a:lstStyle/>
        <a:p>
          <a:endParaRPr lang="ru-RU"/>
        </a:p>
      </dgm:t>
    </dgm:pt>
    <dgm:pt modelId="{18F492FF-8F16-4BE6-A202-1863FC411620}" type="pres">
      <dgm:prSet presAssocID="{0675B3F5-71D7-42F9-83C5-721F2993592E}" presName="parentText" presStyleLbl="node1" presStyleIdx="1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B11B2-C3D1-4606-8AA9-5EE8CE403638}" type="pres">
      <dgm:prSet presAssocID="{0675B3F5-71D7-42F9-83C5-721F2993592E}" presName="negativeSpace" presStyleCnt="0"/>
      <dgm:spPr/>
    </dgm:pt>
    <dgm:pt modelId="{A595B0F3-0FBA-4A18-A2D5-8B16E5BB2C69}" type="pres">
      <dgm:prSet presAssocID="{0675B3F5-71D7-42F9-83C5-721F2993592E}" presName="childText" presStyleLbl="conFgAcc1" presStyleIdx="1" presStyleCnt="14">
        <dgm:presLayoutVars>
          <dgm:bulletEnabled val="1"/>
        </dgm:presLayoutVars>
      </dgm:prSet>
      <dgm:spPr/>
    </dgm:pt>
    <dgm:pt modelId="{7087A61E-3B28-4C17-A354-EB528F83E05A}" type="pres">
      <dgm:prSet presAssocID="{5C0BC59E-DA14-45D6-8EEC-9DF1B414A97D}" presName="spaceBetweenRectangles" presStyleCnt="0"/>
      <dgm:spPr/>
    </dgm:pt>
    <dgm:pt modelId="{2E307D14-358D-4DF7-96C0-496731BCBE69}" type="pres">
      <dgm:prSet presAssocID="{769F805A-82B9-4CDD-A8E2-4D6E5B5AE83A}" presName="parentLin" presStyleCnt="0"/>
      <dgm:spPr/>
    </dgm:pt>
    <dgm:pt modelId="{671FF102-0C08-416C-8725-FCF8945E7985}" type="pres">
      <dgm:prSet presAssocID="{769F805A-82B9-4CDD-A8E2-4D6E5B5AE83A}" presName="parentLeftMargin" presStyleLbl="node1" presStyleIdx="1" presStyleCnt="14"/>
      <dgm:spPr/>
      <dgm:t>
        <a:bodyPr/>
        <a:lstStyle/>
        <a:p>
          <a:endParaRPr lang="ru-RU"/>
        </a:p>
      </dgm:t>
    </dgm:pt>
    <dgm:pt modelId="{6F9FDD54-4FC5-4375-BA56-F6485C6C9C1E}" type="pres">
      <dgm:prSet presAssocID="{769F805A-82B9-4CDD-A8E2-4D6E5B5AE83A}" presName="parentText" presStyleLbl="node1" presStyleIdx="2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685F8-6B4C-49EB-9629-384581C8EF92}" type="pres">
      <dgm:prSet presAssocID="{769F805A-82B9-4CDD-A8E2-4D6E5B5AE83A}" presName="negativeSpace" presStyleCnt="0"/>
      <dgm:spPr/>
    </dgm:pt>
    <dgm:pt modelId="{A4FDD8B8-AD27-4C4E-8996-906EBD7BE36D}" type="pres">
      <dgm:prSet presAssocID="{769F805A-82B9-4CDD-A8E2-4D6E5B5AE83A}" presName="childText" presStyleLbl="conFgAcc1" presStyleIdx="2" presStyleCnt="14">
        <dgm:presLayoutVars>
          <dgm:bulletEnabled val="1"/>
        </dgm:presLayoutVars>
      </dgm:prSet>
      <dgm:spPr/>
    </dgm:pt>
    <dgm:pt modelId="{7C4CF24B-7F80-4DB0-A80B-C56A7D6A9AA7}" type="pres">
      <dgm:prSet presAssocID="{9F8C1704-F5D5-4863-9FC0-3CC9A27A8CFE}" presName="spaceBetweenRectangles" presStyleCnt="0"/>
      <dgm:spPr/>
    </dgm:pt>
    <dgm:pt modelId="{78F47AD7-1B5E-4589-8B88-1712DFA82895}" type="pres">
      <dgm:prSet presAssocID="{1EBC65E2-BD64-431F-92E9-1D85ACA77FBE}" presName="parentLin" presStyleCnt="0"/>
      <dgm:spPr/>
    </dgm:pt>
    <dgm:pt modelId="{1491B890-4BA7-4B99-9B9C-244E676CEDC0}" type="pres">
      <dgm:prSet presAssocID="{1EBC65E2-BD64-431F-92E9-1D85ACA77FBE}" presName="parentLeftMargin" presStyleLbl="node1" presStyleIdx="2" presStyleCnt="14"/>
      <dgm:spPr/>
      <dgm:t>
        <a:bodyPr/>
        <a:lstStyle/>
        <a:p>
          <a:endParaRPr lang="ru-RU"/>
        </a:p>
      </dgm:t>
    </dgm:pt>
    <dgm:pt modelId="{932F8175-F5A0-4427-B2CF-A756A4A25765}" type="pres">
      <dgm:prSet presAssocID="{1EBC65E2-BD64-431F-92E9-1D85ACA77FBE}" presName="parentText" presStyleLbl="node1" presStyleIdx="3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1EE57-AE9F-416B-BB32-016FCDA9C0A3}" type="pres">
      <dgm:prSet presAssocID="{1EBC65E2-BD64-431F-92E9-1D85ACA77FBE}" presName="negativeSpace" presStyleCnt="0"/>
      <dgm:spPr/>
    </dgm:pt>
    <dgm:pt modelId="{EACF86C2-DF6D-4938-8207-3FEB92FCA749}" type="pres">
      <dgm:prSet presAssocID="{1EBC65E2-BD64-431F-92E9-1D85ACA77FBE}" presName="childText" presStyleLbl="conFgAcc1" presStyleIdx="3" presStyleCnt="14">
        <dgm:presLayoutVars>
          <dgm:bulletEnabled val="1"/>
        </dgm:presLayoutVars>
      </dgm:prSet>
      <dgm:spPr/>
    </dgm:pt>
    <dgm:pt modelId="{5D7C796C-0DC3-47AF-B2C2-D8517984FE6D}" type="pres">
      <dgm:prSet presAssocID="{61433E7B-1935-4BA0-B508-9F328B9AF594}" presName="spaceBetweenRectangles" presStyleCnt="0"/>
      <dgm:spPr/>
    </dgm:pt>
    <dgm:pt modelId="{ABB2A7F2-D523-419D-B7BB-681F8550D05D}" type="pres">
      <dgm:prSet presAssocID="{78C3B6D1-7359-4B83-9CC0-95BB8A8C069C}" presName="parentLin" presStyleCnt="0"/>
      <dgm:spPr/>
    </dgm:pt>
    <dgm:pt modelId="{38A2EFAD-4A97-40A0-9A19-979BF92DB788}" type="pres">
      <dgm:prSet presAssocID="{78C3B6D1-7359-4B83-9CC0-95BB8A8C069C}" presName="parentLeftMargin" presStyleLbl="node1" presStyleIdx="3" presStyleCnt="14"/>
      <dgm:spPr/>
      <dgm:t>
        <a:bodyPr/>
        <a:lstStyle/>
        <a:p>
          <a:endParaRPr lang="ru-RU"/>
        </a:p>
      </dgm:t>
    </dgm:pt>
    <dgm:pt modelId="{DB33A422-CCCF-4202-9803-12F8E9356A7A}" type="pres">
      <dgm:prSet presAssocID="{78C3B6D1-7359-4B83-9CC0-95BB8A8C069C}" presName="parentText" presStyleLbl="node1" presStyleIdx="4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22E93-3789-4C6A-B359-226ED6D515C7}" type="pres">
      <dgm:prSet presAssocID="{78C3B6D1-7359-4B83-9CC0-95BB8A8C069C}" presName="negativeSpace" presStyleCnt="0"/>
      <dgm:spPr/>
    </dgm:pt>
    <dgm:pt modelId="{6D9659F7-C90E-492F-A898-70C13EBAE5EB}" type="pres">
      <dgm:prSet presAssocID="{78C3B6D1-7359-4B83-9CC0-95BB8A8C069C}" presName="childText" presStyleLbl="conFgAcc1" presStyleIdx="4" presStyleCnt="14">
        <dgm:presLayoutVars>
          <dgm:bulletEnabled val="1"/>
        </dgm:presLayoutVars>
      </dgm:prSet>
      <dgm:spPr/>
    </dgm:pt>
    <dgm:pt modelId="{BCB74EB5-335D-42C8-A2DA-278596C44172}" type="pres">
      <dgm:prSet presAssocID="{F0205402-1D4A-434B-9AEC-B1E2932CD556}" presName="spaceBetweenRectangles" presStyleCnt="0"/>
      <dgm:spPr/>
    </dgm:pt>
    <dgm:pt modelId="{0D204BBC-FAA0-4B19-A110-FD295012CFED}" type="pres">
      <dgm:prSet presAssocID="{B42EC6F0-B00B-4640-8575-A36FCD334E3F}" presName="parentLin" presStyleCnt="0"/>
      <dgm:spPr/>
    </dgm:pt>
    <dgm:pt modelId="{74F6794C-7A0F-4E0F-B82A-EF9147E84EE0}" type="pres">
      <dgm:prSet presAssocID="{B42EC6F0-B00B-4640-8575-A36FCD334E3F}" presName="parentLeftMargin" presStyleLbl="node1" presStyleIdx="4" presStyleCnt="14"/>
      <dgm:spPr/>
      <dgm:t>
        <a:bodyPr/>
        <a:lstStyle/>
        <a:p>
          <a:endParaRPr lang="ru-RU"/>
        </a:p>
      </dgm:t>
    </dgm:pt>
    <dgm:pt modelId="{71B12D57-01E2-4198-9157-5880468DEC16}" type="pres">
      <dgm:prSet presAssocID="{B42EC6F0-B00B-4640-8575-A36FCD334E3F}" presName="parentText" presStyleLbl="node1" presStyleIdx="5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44A73-0FF9-49D2-AEA7-5AD79C15B293}" type="pres">
      <dgm:prSet presAssocID="{B42EC6F0-B00B-4640-8575-A36FCD334E3F}" presName="negativeSpace" presStyleCnt="0"/>
      <dgm:spPr/>
    </dgm:pt>
    <dgm:pt modelId="{C114184A-5F58-4C22-A7E9-562CF9025011}" type="pres">
      <dgm:prSet presAssocID="{B42EC6F0-B00B-4640-8575-A36FCD334E3F}" presName="childText" presStyleLbl="conFgAcc1" presStyleIdx="5" presStyleCnt="14">
        <dgm:presLayoutVars>
          <dgm:bulletEnabled val="1"/>
        </dgm:presLayoutVars>
      </dgm:prSet>
      <dgm:spPr/>
    </dgm:pt>
    <dgm:pt modelId="{4883A26E-DC9E-461C-BAD6-03C3005A839E}" type="pres">
      <dgm:prSet presAssocID="{5F106E52-2101-465F-8724-F20037EB4651}" presName="spaceBetweenRectangles" presStyleCnt="0"/>
      <dgm:spPr/>
    </dgm:pt>
    <dgm:pt modelId="{B81215E7-23E6-4161-8314-A4D618701205}" type="pres">
      <dgm:prSet presAssocID="{87DCDC06-E2EC-4C58-BC61-1A43878DD9D3}" presName="parentLin" presStyleCnt="0"/>
      <dgm:spPr/>
    </dgm:pt>
    <dgm:pt modelId="{4C854D66-E30B-462A-8518-69BBD46A1EED}" type="pres">
      <dgm:prSet presAssocID="{87DCDC06-E2EC-4C58-BC61-1A43878DD9D3}" presName="parentLeftMargin" presStyleLbl="node1" presStyleIdx="5" presStyleCnt="14"/>
      <dgm:spPr/>
      <dgm:t>
        <a:bodyPr/>
        <a:lstStyle/>
        <a:p>
          <a:endParaRPr lang="ru-RU"/>
        </a:p>
      </dgm:t>
    </dgm:pt>
    <dgm:pt modelId="{D48F5455-1FF9-4881-8EEB-F94ED3CE724F}" type="pres">
      <dgm:prSet presAssocID="{87DCDC06-E2EC-4C58-BC61-1A43878DD9D3}" presName="parentText" presStyleLbl="node1" presStyleIdx="6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25698-D1BE-4C24-A6D7-5C69C3277BEB}" type="pres">
      <dgm:prSet presAssocID="{87DCDC06-E2EC-4C58-BC61-1A43878DD9D3}" presName="negativeSpace" presStyleCnt="0"/>
      <dgm:spPr/>
    </dgm:pt>
    <dgm:pt modelId="{98EDD72B-BA69-46F2-92F0-B01C3BF9CD61}" type="pres">
      <dgm:prSet presAssocID="{87DCDC06-E2EC-4C58-BC61-1A43878DD9D3}" presName="childText" presStyleLbl="conFgAcc1" presStyleIdx="6" presStyleCnt="14">
        <dgm:presLayoutVars>
          <dgm:bulletEnabled val="1"/>
        </dgm:presLayoutVars>
      </dgm:prSet>
      <dgm:spPr/>
    </dgm:pt>
    <dgm:pt modelId="{7CF20F5F-D206-49FD-B249-141A40AB331E}" type="pres">
      <dgm:prSet presAssocID="{575CABCD-BF6D-488D-B81C-04B38B7F0316}" presName="spaceBetweenRectangles" presStyleCnt="0"/>
      <dgm:spPr/>
    </dgm:pt>
    <dgm:pt modelId="{CCA547DA-3890-44D7-AB61-DFA2F6D34602}" type="pres">
      <dgm:prSet presAssocID="{09A7ACF0-AE25-47B1-B46B-A663D7DAB500}" presName="parentLin" presStyleCnt="0"/>
      <dgm:spPr/>
    </dgm:pt>
    <dgm:pt modelId="{6220C2B5-882F-45FB-A000-BB4B26CC0E2C}" type="pres">
      <dgm:prSet presAssocID="{09A7ACF0-AE25-47B1-B46B-A663D7DAB500}" presName="parentLeftMargin" presStyleLbl="node1" presStyleIdx="6" presStyleCnt="14"/>
      <dgm:spPr/>
      <dgm:t>
        <a:bodyPr/>
        <a:lstStyle/>
        <a:p>
          <a:endParaRPr lang="ru-RU"/>
        </a:p>
      </dgm:t>
    </dgm:pt>
    <dgm:pt modelId="{EC4BD456-E27B-4E3A-A44B-46BBF3A5EB31}" type="pres">
      <dgm:prSet presAssocID="{09A7ACF0-AE25-47B1-B46B-A663D7DAB500}" presName="parentText" presStyleLbl="node1" presStyleIdx="7" presStyleCnt="14" custScaleX="142857" custScaleY="137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E4E10-9109-4B82-9931-6C85A100DD2B}" type="pres">
      <dgm:prSet presAssocID="{09A7ACF0-AE25-47B1-B46B-A663D7DAB500}" presName="negativeSpace" presStyleCnt="0"/>
      <dgm:spPr/>
    </dgm:pt>
    <dgm:pt modelId="{87856807-577B-4551-BA4B-56659766A03B}" type="pres">
      <dgm:prSet presAssocID="{09A7ACF0-AE25-47B1-B46B-A663D7DAB500}" presName="childText" presStyleLbl="conFgAcc1" presStyleIdx="7" presStyleCnt="14">
        <dgm:presLayoutVars>
          <dgm:bulletEnabled val="1"/>
        </dgm:presLayoutVars>
      </dgm:prSet>
      <dgm:spPr/>
    </dgm:pt>
    <dgm:pt modelId="{51572687-8F8F-43D2-888D-799FC926C734}" type="pres">
      <dgm:prSet presAssocID="{EDDFDA46-B7D7-4B99-8716-6ED42E19C2D4}" presName="spaceBetweenRectangles" presStyleCnt="0"/>
      <dgm:spPr/>
    </dgm:pt>
    <dgm:pt modelId="{6F19F506-E6A2-49C2-8834-C7537A71DAEE}" type="pres">
      <dgm:prSet presAssocID="{6E658194-6569-48AC-BD57-3F0E84A74056}" presName="parentLin" presStyleCnt="0"/>
      <dgm:spPr/>
    </dgm:pt>
    <dgm:pt modelId="{07FBF9BA-345E-4785-AF3B-964794289CD0}" type="pres">
      <dgm:prSet presAssocID="{6E658194-6569-48AC-BD57-3F0E84A74056}" presName="parentLeftMargin" presStyleLbl="node1" presStyleIdx="7" presStyleCnt="14"/>
      <dgm:spPr/>
      <dgm:t>
        <a:bodyPr/>
        <a:lstStyle/>
        <a:p>
          <a:endParaRPr lang="ru-RU"/>
        </a:p>
      </dgm:t>
    </dgm:pt>
    <dgm:pt modelId="{1142BB35-6903-48CD-9118-EB02A1435E05}" type="pres">
      <dgm:prSet presAssocID="{6E658194-6569-48AC-BD57-3F0E84A74056}" presName="parentText" presStyleLbl="node1" presStyleIdx="8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DC68F-5966-462B-A092-EE9EFD965A3B}" type="pres">
      <dgm:prSet presAssocID="{6E658194-6569-48AC-BD57-3F0E84A74056}" presName="negativeSpace" presStyleCnt="0"/>
      <dgm:spPr/>
    </dgm:pt>
    <dgm:pt modelId="{FE1D38AE-E55B-4C6F-A4C1-C4C8BBEE3250}" type="pres">
      <dgm:prSet presAssocID="{6E658194-6569-48AC-BD57-3F0E84A74056}" presName="childText" presStyleLbl="conFgAcc1" presStyleIdx="8" presStyleCnt="14">
        <dgm:presLayoutVars>
          <dgm:bulletEnabled val="1"/>
        </dgm:presLayoutVars>
      </dgm:prSet>
      <dgm:spPr/>
    </dgm:pt>
    <dgm:pt modelId="{2D034213-6EE8-4FCC-BA05-87B77D77E691}" type="pres">
      <dgm:prSet presAssocID="{21B534C9-C89C-4812-835D-85B505F89631}" presName="spaceBetweenRectangles" presStyleCnt="0"/>
      <dgm:spPr/>
    </dgm:pt>
    <dgm:pt modelId="{BAF60D89-DCF9-48C3-89AB-16F14E4169B1}" type="pres">
      <dgm:prSet presAssocID="{0D95DDB1-E6B5-4FFD-8B84-BD334A257FAB}" presName="parentLin" presStyleCnt="0"/>
      <dgm:spPr/>
    </dgm:pt>
    <dgm:pt modelId="{35F3E445-7E97-4B44-AADC-BB588AF0FDCB}" type="pres">
      <dgm:prSet presAssocID="{0D95DDB1-E6B5-4FFD-8B84-BD334A257FAB}" presName="parentLeftMargin" presStyleLbl="node1" presStyleIdx="8" presStyleCnt="14"/>
      <dgm:spPr/>
      <dgm:t>
        <a:bodyPr/>
        <a:lstStyle/>
        <a:p>
          <a:endParaRPr lang="ru-RU"/>
        </a:p>
      </dgm:t>
    </dgm:pt>
    <dgm:pt modelId="{325E2948-3891-461A-917B-3085574401E4}" type="pres">
      <dgm:prSet presAssocID="{0D95DDB1-E6B5-4FFD-8B84-BD334A257FAB}" presName="parentText" presStyleLbl="node1" presStyleIdx="9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B0578-20D2-4E99-9CC9-0E510FB6B686}" type="pres">
      <dgm:prSet presAssocID="{0D95DDB1-E6B5-4FFD-8B84-BD334A257FAB}" presName="negativeSpace" presStyleCnt="0"/>
      <dgm:spPr/>
    </dgm:pt>
    <dgm:pt modelId="{2F286926-E2DE-4B5C-AC59-FC77E57E6C6C}" type="pres">
      <dgm:prSet presAssocID="{0D95DDB1-E6B5-4FFD-8B84-BD334A257FAB}" presName="childText" presStyleLbl="conFgAcc1" presStyleIdx="9" presStyleCnt="14">
        <dgm:presLayoutVars>
          <dgm:bulletEnabled val="1"/>
        </dgm:presLayoutVars>
      </dgm:prSet>
      <dgm:spPr/>
    </dgm:pt>
    <dgm:pt modelId="{53EDB898-49E1-4E96-937E-5FF78613A164}" type="pres">
      <dgm:prSet presAssocID="{F8B27647-92B9-4593-8D39-9C5343555F14}" presName="spaceBetweenRectangles" presStyleCnt="0"/>
      <dgm:spPr/>
    </dgm:pt>
    <dgm:pt modelId="{B453ECE6-D39E-4B28-AD8A-4F37A705960F}" type="pres">
      <dgm:prSet presAssocID="{167CDACA-0BBD-4641-A9CD-0F110E2CF83F}" presName="parentLin" presStyleCnt="0"/>
      <dgm:spPr/>
    </dgm:pt>
    <dgm:pt modelId="{6BDA67C6-6709-4D34-853A-4C280223DCF1}" type="pres">
      <dgm:prSet presAssocID="{167CDACA-0BBD-4641-A9CD-0F110E2CF83F}" presName="parentLeftMargin" presStyleLbl="node1" presStyleIdx="9" presStyleCnt="14"/>
      <dgm:spPr/>
      <dgm:t>
        <a:bodyPr/>
        <a:lstStyle/>
        <a:p>
          <a:endParaRPr lang="ru-RU"/>
        </a:p>
      </dgm:t>
    </dgm:pt>
    <dgm:pt modelId="{FD6F59EC-2394-4A0B-9D18-BD746ED3BE1E}" type="pres">
      <dgm:prSet presAssocID="{167CDACA-0BBD-4641-A9CD-0F110E2CF83F}" presName="parentText" presStyleLbl="node1" presStyleIdx="10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1CED9-F956-43A4-8CB3-0DF3F91261F4}" type="pres">
      <dgm:prSet presAssocID="{167CDACA-0BBD-4641-A9CD-0F110E2CF83F}" presName="negativeSpace" presStyleCnt="0"/>
      <dgm:spPr/>
    </dgm:pt>
    <dgm:pt modelId="{43CEB977-9CA5-4318-9FDC-E04D5D087EAE}" type="pres">
      <dgm:prSet presAssocID="{167CDACA-0BBD-4641-A9CD-0F110E2CF83F}" presName="childText" presStyleLbl="conFgAcc1" presStyleIdx="10" presStyleCnt="14">
        <dgm:presLayoutVars>
          <dgm:bulletEnabled val="1"/>
        </dgm:presLayoutVars>
      </dgm:prSet>
      <dgm:spPr/>
    </dgm:pt>
    <dgm:pt modelId="{5FF2351E-364F-4E2B-8F46-B4C162A0834C}" type="pres">
      <dgm:prSet presAssocID="{73A3B104-1AC5-40C7-8A12-A5F70CFB7511}" presName="spaceBetweenRectangles" presStyleCnt="0"/>
      <dgm:spPr/>
    </dgm:pt>
    <dgm:pt modelId="{06332168-1B38-4F9C-943A-D8BB2C60BC5D}" type="pres">
      <dgm:prSet presAssocID="{8D5DE669-CD8E-4AC7-ADAE-2C4D00B1A5D8}" presName="parentLin" presStyleCnt="0"/>
      <dgm:spPr/>
    </dgm:pt>
    <dgm:pt modelId="{042D167B-A608-48A2-AFC5-DE7ABD38536E}" type="pres">
      <dgm:prSet presAssocID="{8D5DE669-CD8E-4AC7-ADAE-2C4D00B1A5D8}" presName="parentLeftMargin" presStyleLbl="node1" presStyleIdx="10" presStyleCnt="14"/>
      <dgm:spPr/>
      <dgm:t>
        <a:bodyPr/>
        <a:lstStyle/>
        <a:p>
          <a:endParaRPr lang="ru-RU"/>
        </a:p>
      </dgm:t>
    </dgm:pt>
    <dgm:pt modelId="{AAA9F7CF-A7DE-48C7-A78A-02A861D77667}" type="pres">
      <dgm:prSet presAssocID="{8D5DE669-CD8E-4AC7-ADAE-2C4D00B1A5D8}" presName="parentText" presStyleLbl="node1" presStyleIdx="11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ADF48-A4DB-4F6C-A22F-050A5CE11013}" type="pres">
      <dgm:prSet presAssocID="{8D5DE669-CD8E-4AC7-ADAE-2C4D00B1A5D8}" presName="negativeSpace" presStyleCnt="0"/>
      <dgm:spPr/>
    </dgm:pt>
    <dgm:pt modelId="{1669D97B-4C2A-4374-8061-2090B53E0D89}" type="pres">
      <dgm:prSet presAssocID="{8D5DE669-CD8E-4AC7-ADAE-2C4D00B1A5D8}" presName="childText" presStyleLbl="conFgAcc1" presStyleIdx="11" presStyleCnt="14">
        <dgm:presLayoutVars>
          <dgm:bulletEnabled val="1"/>
        </dgm:presLayoutVars>
      </dgm:prSet>
      <dgm:spPr/>
    </dgm:pt>
    <dgm:pt modelId="{B83B483F-8647-4124-BF14-4BAA669D7BB1}" type="pres">
      <dgm:prSet presAssocID="{45F706F7-5BE7-4504-87BC-704D4F9C005E}" presName="spaceBetweenRectangles" presStyleCnt="0"/>
      <dgm:spPr/>
    </dgm:pt>
    <dgm:pt modelId="{5EA4BBA5-A8DA-4FDB-80D8-474AF1A42C16}" type="pres">
      <dgm:prSet presAssocID="{2CF9ADA9-1EA1-4509-9067-AD96454A0A7F}" presName="parentLin" presStyleCnt="0"/>
      <dgm:spPr/>
    </dgm:pt>
    <dgm:pt modelId="{47A44B41-26F5-4707-92F2-8BC57CBE7202}" type="pres">
      <dgm:prSet presAssocID="{2CF9ADA9-1EA1-4509-9067-AD96454A0A7F}" presName="parentLeftMargin" presStyleLbl="node1" presStyleIdx="11" presStyleCnt="14"/>
      <dgm:spPr/>
      <dgm:t>
        <a:bodyPr/>
        <a:lstStyle/>
        <a:p>
          <a:endParaRPr lang="ru-RU"/>
        </a:p>
      </dgm:t>
    </dgm:pt>
    <dgm:pt modelId="{8749FBD2-DFA8-49FE-BD48-300E22E44817}" type="pres">
      <dgm:prSet presAssocID="{2CF9ADA9-1EA1-4509-9067-AD96454A0A7F}" presName="parentText" presStyleLbl="node1" presStyleIdx="12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04C7F-1FB3-43F5-A6A8-0D3D6D7441C5}" type="pres">
      <dgm:prSet presAssocID="{2CF9ADA9-1EA1-4509-9067-AD96454A0A7F}" presName="negativeSpace" presStyleCnt="0"/>
      <dgm:spPr/>
    </dgm:pt>
    <dgm:pt modelId="{99601F59-BDEC-47EC-AC72-40FA2FD9528C}" type="pres">
      <dgm:prSet presAssocID="{2CF9ADA9-1EA1-4509-9067-AD96454A0A7F}" presName="childText" presStyleLbl="conFgAcc1" presStyleIdx="12" presStyleCnt="14">
        <dgm:presLayoutVars>
          <dgm:bulletEnabled val="1"/>
        </dgm:presLayoutVars>
      </dgm:prSet>
      <dgm:spPr/>
    </dgm:pt>
    <dgm:pt modelId="{975EEBCC-EC57-445A-9922-0184FDB36A54}" type="pres">
      <dgm:prSet presAssocID="{386E5E7A-8F01-467A-8905-1CA07FC16DBA}" presName="spaceBetweenRectangles" presStyleCnt="0"/>
      <dgm:spPr/>
    </dgm:pt>
    <dgm:pt modelId="{1C67C022-11BC-4DE1-8E45-F9869FCABC9C}" type="pres">
      <dgm:prSet presAssocID="{0CE8657B-B3C5-424D-AFF1-D0FDA44AFF96}" presName="parentLin" presStyleCnt="0"/>
      <dgm:spPr/>
    </dgm:pt>
    <dgm:pt modelId="{305C7029-202D-49E1-8028-B7DEFC14EF8D}" type="pres">
      <dgm:prSet presAssocID="{0CE8657B-B3C5-424D-AFF1-D0FDA44AFF96}" presName="parentLeftMargin" presStyleLbl="node1" presStyleIdx="12" presStyleCnt="14"/>
      <dgm:spPr/>
      <dgm:t>
        <a:bodyPr/>
        <a:lstStyle/>
        <a:p>
          <a:endParaRPr lang="ru-RU"/>
        </a:p>
      </dgm:t>
    </dgm:pt>
    <dgm:pt modelId="{01876269-F8C5-424E-8452-5D3E5BDBDCC4}" type="pres">
      <dgm:prSet presAssocID="{0CE8657B-B3C5-424D-AFF1-D0FDA44AFF96}" presName="parentText" presStyleLbl="node1" presStyleIdx="13" presStyleCnt="1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DA578-BE38-4BBC-9189-73DFA72CA00F}" type="pres">
      <dgm:prSet presAssocID="{0CE8657B-B3C5-424D-AFF1-D0FDA44AFF96}" presName="negativeSpace" presStyleCnt="0"/>
      <dgm:spPr/>
    </dgm:pt>
    <dgm:pt modelId="{3724BA2C-4B90-4F12-8F1E-D737DDA24113}" type="pres">
      <dgm:prSet presAssocID="{0CE8657B-B3C5-424D-AFF1-D0FDA44AFF96}" presName="childText" presStyleLbl="conFgAcc1" presStyleIdx="13" presStyleCnt="14">
        <dgm:presLayoutVars>
          <dgm:bulletEnabled val="1"/>
        </dgm:presLayoutVars>
      </dgm:prSet>
      <dgm:spPr/>
    </dgm:pt>
  </dgm:ptLst>
  <dgm:cxnLst>
    <dgm:cxn modelId="{BCC962B6-04DD-4A00-B7AC-9602A5BE92B1}" type="presOf" srcId="{4E64B7DC-82E7-42FD-9C9B-5A9D27CFC092}" destId="{821B76DE-711A-4757-8541-54923AE41FD2}" srcOrd="1" destOrd="0" presId="urn:microsoft.com/office/officeart/2005/8/layout/list1"/>
    <dgm:cxn modelId="{EFAE83A1-B66E-4E72-8815-21F1303C0428}" type="presOf" srcId="{769F805A-82B9-4CDD-A8E2-4D6E5B5AE83A}" destId="{6F9FDD54-4FC5-4375-BA56-F6485C6C9C1E}" srcOrd="1" destOrd="0" presId="urn:microsoft.com/office/officeart/2005/8/layout/list1"/>
    <dgm:cxn modelId="{C90F99AF-8C26-4C2F-BC30-B37CEA6F0321}" srcId="{4A361FC6-0C43-4C3A-9070-6ED7445A6C3D}" destId="{4E64B7DC-82E7-42FD-9C9B-5A9D27CFC092}" srcOrd="0" destOrd="0" parTransId="{195DF9AB-60D0-4627-9B61-19F73583FCC6}" sibTransId="{0EC274AB-36C3-41A2-AD01-EC427DC05E7E}"/>
    <dgm:cxn modelId="{EADFDBE6-BECB-4624-80AD-795A416620BB}" type="presOf" srcId="{167CDACA-0BBD-4641-A9CD-0F110E2CF83F}" destId="{FD6F59EC-2394-4A0B-9D18-BD746ED3BE1E}" srcOrd="1" destOrd="0" presId="urn:microsoft.com/office/officeart/2005/8/layout/list1"/>
    <dgm:cxn modelId="{FD2EAC70-8543-4981-B6F4-63BCD0DC1A20}" srcId="{4A361FC6-0C43-4C3A-9070-6ED7445A6C3D}" destId="{B42EC6F0-B00B-4640-8575-A36FCD334E3F}" srcOrd="5" destOrd="0" parTransId="{DE87DB84-B0EA-4E9B-A958-A2CCA0ED9DB0}" sibTransId="{5F106E52-2101-465F-8724-F20037EB4651}"/>
    <dgm:cxn modelId="{FEA4765B-DA9E-4A9E-A9A7-02EB114431AA}" type="presOf" srcId="{0CE8657B-B3C5-424D-AFF1-D0FDA44AFF96}" destId="{01876269-F8C5-424E-8452-5D3E5BDBDCC4}" srcOrd="1" destOrd="0" presId="urn:microsoft.com/office/officeart/2005/8/layout/list1"/>
    <dgm:cxn modelId="{4A055EA6-208D-4685-9AE3-26C265CEC8B9}" srcId="{4A361FC6-0C43-4C3A-9070-6ED7445A6C3D}" destId="{09A7ACF0-AE25-47B1-B46B-A663D7DAB500}" srcOrd="7" destOrd="0" parTransId="{DFA3CEA0-2EA8-4976-BC56-BAC474DD20BE}" sibTransId="{EDDFDA46-B7D7-4B99-8716-6ED42E19C2D4}"/>
    <dgm:cxn modelId="{3C13F6D6-44FF-4E5E-8481-9CAE042081DB}" srcId="{4A361FC6-0C43-4C3A-9070-6ED7445A6C3D}" destId="{167CDACA-0BBD-4641-A9CD-0F110E2CF83F}" srcOrd="10" destOrd="0" parTransId="{9788B9A8-38E4-4D09-9905-69A4CAD4FF02}" sibTransId="{73A3B104-1AC5-40C7-8A12-A5F70CFB7511}"/>
    <dgm:cxn modelId="{22AB514F-5838-4703-AAC9-E16D9F7B29CE}" srcId="{4A361FC6-0C43-4C3A-9070-6ED7445A6C3D}" destId="{78C3B6D1-7359-4B83-9CC0-95BB8A8C069C}" srcOrd="4" destOrd="0" parTransId="{C736DBF8-E0A1-4A2C-A6F6-63E01426377A}" sibTransId="{F0205402-1D4A-434B-9AEC-B1E2932CD556}"/>
    <dgm:cxn modelId="{7EEBF982-A400-4911-BE1B-B680987743A7}" type="presOf" srcId="{1EBC65E2-BD64-431F-92E9-1D85ACA77FBE}" destId="{1491B890-4BA7-4B99-9B9C-244E676CEDC0}" srcOrd="0" destOrd="0" presId="urn:microsoft.com/office/officeart/2005/8/layout/list1"/>
    <dgm:cxn modelId="{6AA107FD-45A1-4934-AC35-58CA9814DE2E}" type="presOf" srcId="{B42EC6F0-B00B-4640-8575-A36FCD334E3F}" destId="{71B12D57-01E2-4198-9157-5880468DEC16}" srcOrd="1" destOrd="0" presId="urn:microsoft.com/office/officeart/2005/8/layout/list1"/>
    <dgm:cxn modelId="{DB15B8EA-07E5-455F-8FB4-EE0A3B529EF9}" type="presOf" srcId="{2CF9ADA9-1EA1-4509-9067-AD96454A0A7F}" destId="{8749FBD2-DFA8-49FE-BD48-300E22E44817}" srcOrd="1" destOrd="0" presId="urn:microsoft.com/office/officeart/2005/8/layout/list1"/>
    <dgm:cxn modelId="{5E83AC77-94C6-4BC9-9D25-B16756B3B04C}" type="presOf" srcId="{8D5DE669-CD8E-4AC7-ADAE-2C4D00B1A5D8}" destId="{042D167B-A608-48A2-AFC5-DE7ABD38536E}" srcOrd="0" destOrd="0" presId="urn:microsoft.com/office/officeart/2005/8/layout/list1"/>
    <dgm:cxn modelId="{66AAD909-CC44-4859-B5D2-7691D97E21E7}" srcId="{4A361FC6-0C43-4C3A-9070-6ED7445A6C3D}" destId="{0D95DDB1-E6B5-4FFD-8B84-BD334A257FAB}" srcOrd="9" destOrd="0" parTransId="{DFDE6408-D425-43FE-9617-6D6EFADEC2A5}" sibTransId="{F8B27647-92B9-4593-8D39-9C5343555F14}"/>
    <dgm:cxn modelId="{D1DB102B-E031-43B2-B7AF-9FFCDF75F2B3}" type="presOf" srcId="{4A361FC6-0C43-4C3A-9070-6ED7445A6C3D}" destId="{C333E2AD-102F-4B60-9197-F708952FCA3E}" srcOrd="0" destOrd="0" presId="urn:microsoft.com/office/officeart/2005/8/layout/list1"/>
    <dgm:cxn modelId="{C1B08ED7-6500-438E-90E5-91559E4961F0}" srcId="{4A361FC6-0C43-4C3A-9070-6ED7445A6C3D}" destId="{769F805A-82B9-4CDD-A8E2-4D6E5B5AE83A}" srcOrd="2" destOrd="0" parTransId="{3726E5D4-075E-4052-9896-6028EEFBE1B4}" sibTransId="{9F8C1704-F5D5-4863-9FC0-3CC9A27A8CFE}"/>
    <dgm:cxn modelId="{FCBE1FBE-7580-498A-95FD-6FE95AB986AB}" type="presOf" srcId="{4E64B7DC-82E7-42FD-9C9B-5A9D27CFC092}" destId="{9E3D77A6-0A97-4B9B-BCA7-13143FD95C1A}" srcOrd="0" destOrd="0" presId="urn:microsoft.com/office/officeart/2005/8/layout/list1"/>
    <dgm:cxn modelId="{386C2839-E471-4A5B-9228-2C12E0E437B1}" srcId="{4A361FC6-0C43-4C3A-9070-6ED7445A6C3D}" destId="{0675B3F5-71D7-42F9-83C5-721F2993592E}" srcOrd="1" destOrd="0" parTransId="{F5520D19-15F8-486E-9E23-A97006254A83}" sibTransId="{5C0BC59E-DA14-45D6-8EEC-9DF1B414A97D}"/>
    <dgm:cxn modelId="{09B1E035-35FA-48BE-80CF-77ECE551B46D}" type="presOf" srcId="{09A7ACF0-AE25-47B1-B46B-A663D7DAB500}" destId="{EC4BD456-E27B-4E3A-A44B-46BBF3A5EB31}" srcOrd="1" destOrd="0" presId="urn:microsoft.com/office/officeart/2005/8/layout/list1"/>
    <dgm:cxn modelId="{08EEBE7F-9B69-4E4F-A1CF-6844050F115E}" type="presOf" srcId="{0D95DDB1-E6B5-4FFD-8B84-BD334A257FAB}" destId="{325E2948-3891-461A-917B-3085574401E4}" srcOrd="1" destOrd="0" presId="urn:microsoft.com/office/officeart/2005/8/layout/list1"/>
    <dgm:cxn modelId="{2E7B4C15-8C22-450B-AD25-AE6AD52426AA}" type="presOf" srcId="{6E658194-6569-48AC-BD57-3F0E84A74056}" destId="{07FBF9BA-345E-4785-AF3B-964794289CD0}" srcOrd="0" destOrd="0" presId="urn:microsoft.com/office/officeart/2005/8/layout/list1"/>
    <dgm:cxn modelId="{A8713629-D31D-44E0-9EAF-31CA3DA41BEF}" type="presOf" srcId="{1EBC65E2-BD64-431F-92E9-1D85ACA77FBE}" destId="{932F8175-F5A0-4427-B2CF-A756A4A25765}" srcOrd="1" destOrd="0" presId="urn:microsoft.com/office/officeart/2005/8/layout/list1"/>
    <dgm:cxn modelId="{85EEA3B2-DCCB-4942-8CDF-D2AAC375CBF3}" srcId="{4A361FC6-0C43-4C3A-9070-6ED7445A6C3D}" destId="{0CE8657B-B3C5-424D-AFF1-D0FDA44AFF96}" srcOrd="13" destOrd="0" parTransId="{C516E17F-DAC7-4A89-869A-7C46E0646ED2}" sibTransId="{BE82E9F2-A298-4A50-9FD3-C40FC3753BE2}"/>
    <dgm:cxn modelId="{A19F54D0-0578-4051-BE46-DD99CEA468EE}" type="presOf" srcId="{167CDACA-0BBD-4641-A9CD-0F110E2CF83F}" destId="{6BDA67C6-6709-4D34-853A-4C280223DCF1}" srcOrd="0" destOrd="0" presId="urn:microsoft.com/office/officeart/2005/8/layout/list1"/>
    <dgm:cxn modelId="{149CD909-C640-438B-B760-987437619356}" type="presOf" srcId="{2CF9ADA9-1EA1-4509-9067-AD96454A0A7F}" destId="{47A44B41-26F5-4707-92F2-8BC57CBE7202}" srcOrd="0" destOrd="0" presId="urn:microsoft.com/office/officeart/2005/8/layout/list1"/>
    <dgm:cxn modelId="{82AF1843-6AA3-4849-AD62-F77F3B998921}" type="presOf" srcId="{0675B3F5-71D7-42F9-83C5-721F2993592E}" destId="{18F492FF-8F16-4BE6-A202-1863FC411620}" srcOrd="1" destOrd="0" presId="urn:microsoft.com/office/officeart/2005/8/layout/list1"/>
    <dgm:cxn modelId="{090A8F07-9850-4AEB-9BCC-DBF20E50C948}" type="presOf" srcId="{769F805A-82B9-4CDD-A8E2-4D6E5B5AE83A}" destId="{671FF102-0C08-416C-8725-FCF8945E7985}" srcOrd="0" destOrd="0" presId="urn:microsoft.com/office/officeart/2005/8/layout/list1"/>
    <dgm:cxn modelId="{AB67F58E-1F13-473B-A450-5DAA2563A9F2}" type="presOf" srcId="{09A7ACF0-AE25-47B1-B46B-A663D7DAB500}" destId="{6220C2B5-882F-45FB-A000-BB4B26CC0E2C}" srcOrd="0" destOrd="0" presId="urn:microsoft.com/office/officeart/2005/8/layout/list1"/>
    <dgm:cxn modelId="{25FE7335-2B29-4B2B-85D1-020846BFCE4F}" type="presOf" srcId="{78C3B6D1-7359-4B83-9CC0-95BB8A8C069C}" destId="{38A2EFAD-4A97-40A0-9A19-979BF92DB788}" srcOrd="0" destOrd="0" presId="urn:microsoft.com/office/officeart/2005/8/layout/list1"/>
    <dgm:cxn modelId="{7D88F2A7-6A06-4B1D-8DBD-1249C8F76F6D}" type="presOf" srcId="{78C3B6D1-7359-4B83-9CC0-95BB8A8C069C}" destId="{DB33A422-CCCF-4202-9803-12F8E9356A7A}" srcOrd="1" destOrd="0" presId="urn:microsoft.com/office/officeart/2005/8/layout/list1"/>
    <dgm:cxn modelId="{FD1B9BAC-9481-4AE8-B4A6-73805E8D8FB3}" type="presOf" srcId="{6E658194-6569-48AC-BD57-3F0E84A74056}" destId="{1142BB35-6903-48CD-9118-EB02A1435E05}" srcOrd="1" destOrd="0" presId="urn:microsoft.com/office/officeart/2005/8/layout/list1"/>
    <dgm:cxn modelId="{997E4E52-F339-4DB1-ACBB-8ACD83530CB2}" srcId="{4A361FC6-0C43-4C3A-9070-6ED7445A6C3D}" destId="{1EBC65E2-BD64-431F-92E9-1D85ACA77FBE}" srcOrd="3" destOrd="0" parTransId="{7C740061-272C-41F8-A35B-81171C176D3F}" sibTransId="{61433E7B-1935-4BA0-B508-9F328B9AF594}"/>
    <dgm:cxn modelId="{87CF0E7E-8BE9-44FD-B6A1-017B795C2AEE}" type="presOf" srcId="{87DCDC06-E2EC-4C58-BC61-1A43878DD9D3}" destId="{D48F5455-1FF9-4881-8EEB-F94ED3CE724F}" srcOrd="1" destOrd="0" presId="urn:microsoft.com/office/officeart/2005/8/layout/list1"/>
    <dgm:cxn modelId="{F0F58368-7995-4C6C-9834-904EF8152D69}" type="presOf" srcId="{0CE8657B-B3C5-424D-AFF1-D0FDA44AFF96}" destId="{305C7029-202D-49E1-8028-B7DEFC14EF8D}" srcOrd="0" destOrd="0" presId="urn:microsoft.com/office/officeart/2005/8/layout/list1"/>
    <dgm:cxn modelId="{762FC5C5-50F3-439E-8A0A-8E3249072B11}" srcId="{4A361FC6-0C43-4C3A-9070-6ED7445A6C3D}" destId="{6E658194-6569-48AC-BD57-3F0E84A74056}" srcOrd="8" destOrd="0" parTransId="{75C5FF36-76F1-495D-A6E2-80F511B591E4}" sibTransId="{21B534C9-C89C-4812-835D-85B505F89631}"/>
    <dgm:cxn modelId="{AD881685-8E33-4E9F-8DC2-6001A1D3D46F}" type="presOf" srcId="{0675B3F5-71D7-42F9-83C5-721F2993592E}" destId="{F0E24A26-A771-4888-8DD7-DC0B65CEF727}" srcOrd="0" destOrd="0" presId="urn:microsoft.com/office/officeart/2005/8/layout/list1"/>
    <dgm:cxn modelId="{81C0E209-FD2E-47FC-9C3B-2DBB2F372969}" type="presOf" srcId="{B42EC6F0-B00B-4640-8575-A36FCD334E3F}" destId="{74F6794C-7A0F-4E0F-B82A-EF9147E84EE0}" srcOrd="0" destOrd="0" presId="urn:microsoft.com/office/officeart/2005/8/layout/list1"/>
    <dgm:cxn modelId="{16A041EE-628B-4A43-A848-57D8276A58DD}" srcId="{4A361FC6-0C43-4C3A-9070-6ED7445A6C3D}" destId="{87DCDC06-E2EC-4C58-BC61-1A43878DD9D3}" srcOrd="6" destOrd="0" parTransId="{7037587B-EC1F-4723-A9B0-15B150348046}" sibTransId="{575CABCD-BF6D-488D-B81C-04B38B7F0316}"/>
    <dgm:cxn modelId="{13E16DF4-0F5E-4CBE-A7EF-36C85DF8D84F}" type="presOf" srcId="{87DCDC06-E2EC-4C58-BC61-1A43878DD9D3}" destId="{4C854D66-E30B-462A-8518-69BBD46A1EED}" srcOrd="0" destOrd="0" presId="urn:microsoft.com/office/officeart/2005/8/layout/list1"/>
    <dgm:cxn modelId="{06DA543C-65BF-4879-8D1E-D4717844263D}" type="presOf" srcId="{8D5DE669-CD8E-4AC7-ADAE-2C4D00B1A5D8}" destId="{AAA9F7CF-A7DE-48C7-A78A-02A861D77667}" srcOrd="1" destOrd="0" presId="urn:microsoft.com/office/officeart/2005/8/layout/list1"/>
    <dgm:cxn modelId="{897932E0-22E1-4531-AD75-4AD1D3D90243}" srcId="{4A361FC6-0C43-4C3A-9070-6ED7445A6C3D}" destId="{8D5DE669-CD8E-4AC7-ADAE-2C4D00B1A5D8}" srcOrd="11" destOrd="0" parTransId="{7D8955CD-7BA0-46EB-91C0-B0C28CFE6EA4}" sibTransId="{45F706F7-5BE7-4504-87BC-704D4F9C005E}"/>
    <dgm:cxn modelId="{60DF922D-9DDB-43D3-A96B-E0301AD81123}" type="presOf" srcId="{0D95DDB1-E6B5-4FFD-8B84-BD334A257FAB}" destId="{35F3E445-7E97-4B44-AADC-BB588AF0FDCB}" srcOrd="0" destOrd="0" presId="urn:microsoft.com/office/officeart/2005/8/layout/list1"/>
    <dgm:cxn modelId="{E4BBDC17-2790-41F2-B706-F8E07D96A36A}" srcId="{4A361FC6-0C43-4C3A-9070-6ED7445A6C3D}" destId="{2CF9ADA9-1EA1-4509-9067-AD96454A0A7F}" srcOrd="12" destOrd="0" parTransId="{6B85118E-ACD9-46E0-833D-981ADBFA26F5}" sibTransId="{386E5E7A-8F01-467A-8905-1CA07FC16DBA}"/>
    <dgm:cxn modelId="{3545FC2A-30F6-462B-896B-CB91104815C7}" type="presParOf" srcId="{C333E2AD-102F-4B60-9197-F708952FCA3E}" destId="{3EF0959B-E682-41D3-93EC-70AA7C9EBB6E}" srcOrd="0" destOrd="0" presId="urn:microsoft.com/office/officeart/2005/8/layout/list1"/>
    <dgm:cxn modelId="{90516B3C-3A93-41D2-8695-B4D80B3D6EAE}" type="presParOf" srcId="{3EF0959B-E682-41D3-93EC-70AA7C9EBB6E}" destId="{9E3D77A6-0A97-4B9B-BCA7-13143FD95C1A}" srcOrd="0" destOrd="0" presId="urn:microsoft.com/office/officeart/2005/8/layout/list1"/>
    <dgm:cxn modelId="{96E024C5-C083-44D4-8A51-B06B2EFED35F}" type="presParOf" srcId="{3EF0959B-E682-41D3-93EC-70AA7C9EBB6E}" destId="{821B76DE-711A-4757-8541-54923AE41FD2}" srcOrd="1" destOrd="0" presId="urn:microsoft.com/office/officeart/2005/8/layout/list1"/>
    <dgm:cxn modelId="{8C472E57-98C5-46FD-BAF7-F9C1C5FAF133}" type="presParOf" srcId="{C333E2AD-102F-4B60-9197-F708952FCA3E}" destId="{97E1C889-B8FE-49AD-8D3A-037E1A0CD17C}" srcOrd="1" destOrd="0" presId="urn:microsoft.com/office/officeart/2005/8/layout/list1"/>
    <dgm:cxn modelId="{E6A41FF5-7097-4CB6-87AF-409258CE3FB9}" type="presParOf" srcId="{C333E2AD-102F-4B60-9197-F708952FCA3E}" destId="{492AE69D-2700-4046-99D3-59B98FA39F92}" srcOrd="2" destOrd="0" presId="urn:microsoft.com/office/officeart/2005/8/layout/list1"/>
    <dgm:cxn modelId="{111D1278-7F4E-4AED-8376-963A7EFE6F52}" type="presParOf" srcId="{C333E2AD-102F-4B60-9197-F708952FCA3E}" destId="{B4540599-234E-47D2-86E7-D2562E32CDE0}" srcOrd="3" destOrd="0" presId="urn:microsoft.com/office/officeart/2005/8/layout/list1"/>
    <dgm:cxn modelId="{FFE59859-888B-45CE-953E-AD2F0BF88307}" type="presParOf" srcId="{C333E2AD-102F-4B60-9197-F708952FCA3E}" destId="{47422BBB-7BF5-421C-B19C-C1A1136F5483}" srcOrd="4" destOrd="0" presId="urn:microsoft.com/office/officeart/2005/8/layout/list1"/>
    <dgm:cxn modelId="{16969E27-016E-4814-B6D6-FD5AB5FABE16}" type="presParOf" srcId="{47422BBB-7BF5-421C-B19C-C1A1136F5483}" destId="{F0E24A26-A771-4888-8DD7-DC0B65CEF727}" srcOrd="0" destOrd="0" presId="urn:microsoft.com/office/officeart/2005/8/layout/list1"/>
    <dgm:cxn modelId="{8928639E-FCC2-4103-A8CB-3F8156FAA0A6}" type="presParOf" srcId="{47422BBB-7BF5-421C-B19C-C1A1136F5483}" destId="{18F492FF-8F16-4BE6-A202-1863FC411620}" srcOrd="1" destOrd="0" presId="urn:microsoft.com/office/officeart/2005/8/layout/list1"/>
    <dgm:cxn modelId="{1459877D-553A-490D-A0F2-5E90D13288A2}" type="presParOf" srcId="{C333E2AD-102F-4B60-9197-F708952FCA3E}" destId="{8A7B11B2-C3D1-4606-8AA9-5EE8CE403638}" srcOrd="5" destOrd="0" presId="urn:microsoft.com/office/officeart/2005/8/layout/list1"/>
    <dgm:cxn modelId="{87336AA8-92C3-41A6-9623-03E392C4F40A}" type="presParOf" srcId="{C333E2AD-102F-4B60-9197-F708952FCA3E}" destId="{A595B0F3-0FBA-4A18-A2D5-8B16E5BB2C69}" srcOrd="6" destOrd="0" presId="urn:microsoft.com/office/officeart/2005/8/layout/list1"/>
    <dgm:cxn modelId="{E378B04C-4EF7-462D-BC1C-FA4A6E204D5E}" type="presParOf" srcId="{C333E2AD-102F-4B60-9197-F708952FCA3E}" destId="{7087A61E-3B28-4C17-A354-EB528F83E05A}" srcOrd="7" destOrd="0" presId="urn:microsoft.com/office/officeart/2005/8/layout/list1"/>
    <dgm:cxn modelId="{959186E1-4EA8-42B8-9F4E-7F10862917D2}" type="presParOf" srcId="{C333E2AD-102F-4B60-9197-F708952FCA3E}" destId="{2E307D14-358D-4DF7-96C0-496731BCBE69}" srcOrd="8" destOrd="0" presId="urn:microsoft.com/office/officeart/2005/8/layout/list1"/>
    <dgm:cxn modelId="{FCCCC4F9-7035-4A9E-853F-CDCA0F518EE1}" type="presParOf" srcId="{2E307D14-358D-4DF7-96C0-496731BCBE69}" destId="{671FF102-0C08-416C-8725-FCF8945E7985}" srcOrd="0" destOrd="0" presId="urn:microsoft.com/office/officeart/2005/8/layout/list1"/>
    <dgm:cxn modelId="{73AF3F4C-5024-450C-B387-51DD42D2B7E3}" type="presParOf" srcId="{2E307D14-358D-4DF7-96C0-496731BCBE69}" destId="{6F9FDD54-4FC5-4375-BA56-F6485C6C9C1E}" srcOrd="1" destOrd="0" presId="urn:microsoft.com/office/officeart/2005/8/layout/list1"/>
    <dgm:cxn modelId="{ACA80ADC-C1AF-4145-A443-A1577CB1012E}" type="presParOf" srcId="{C333E2AD-102F-4B60-9197-F708952FCA3E}" destId="{F8E685F8-6B4C-49EB-9629-384581C8EF92}" srcOrd="9" destOrd="0" presId="urn:microsoft.com/office/officeart/2005/8/layout/list1"/>
    <dgm:cxn modelId="{844133A9-D8C2-47F5-B74E-8EA15767D68F}" type="presParOf" srcId="{C333E2AD-102F-4B60-9197-F708952FCA3E}" destId="{A4FDD8B8-AD27-4C4E-8996-906EBD7BE36D}" srcOrd="10" destOrd="0" presId="urn:microsoft.com/office/officeart/2005/8/layout/list1"/>
    <dgm:cxn modelId="{FFDCE27D-1EB4-4094-86A7-3CBD78247AB1}" type="presParOf" srcId="{C333E2AD-102F-4B60-9197-F708952FCA3E}" destId="{7C4CF24B-7F80-4DB0-A80B-C56A7D6A9AA7}" srcOrd="11" destOrd="0" presId="urn:microsoft.com/office/officeart/2005/8/layout/list1"/>
    <dgm:cxn modelId="{3BD4BB6E-F8ED-49F4-B63A-07FEC9B9D2DF}" type="presParOf" srcId="{C333E2AD-102F-4B60-9197-F708952FCA3E}" destId="{78F47AD7-1B5E-4589-8B88-1712DFA82895}" srcOrd="12" destOrd="0" presId="urn:microsoft.com/office/officeart/2005/8/layout/list1"/>
    <dgm:cxn modelId="{D65C9523-F2AC-4863-B363-FC0F544AFD7E}" type="presParOf" srcId="{78F47AD7-1B5E-4589-8B88-1712DFA82895}" destId="{1491B890-4BA7-4B99-9B9C-244E676CEDC0}" srcOrd="0" destOrd="0" presId="urn:microsoft.com/office/officeart/2005/8/layout/list1"/>
    <dgm:cxn modelId="{3A665129-59E1-45C8-8187-5B9FEAED722B}" type="presParOf" srcId="{78F47AD7-1B5E-4589-8B88-1712DFA82895}" destId="{932F8175-F5A0-4427-B2CF-A756A4A25765}" srcOrd="1" destOrd="0" presId="urn:microsoft.com/office/officeart/2005/8/layout/list1"/>
    <dgm:cxn modelId="{B6ADB491-1F68-4C00-B771-7D25870264C3}" type="presParOf" srcId="{C333E2AD-102F-4B60-9197-F708952FCA3E}" destId="{8B51EE57-AE9F-416B-BB32-016FCDA9C0A3}" srcOrd="13" destOrd="0" presId="urn:microsoft.com/office/officeart/2005/8/layout/list1"/>
    <dgm:cxn modelId="{E933613A-2781-4A4D-9BD7-CF7A868B9F1E}" type="presParOf" srcId="{C333E2AD-102F-4B60-9197-F708952FCA3E}" destId="{EACF86C2-DF6D-4938-8207-3FEB92FCA749}" srcOrd="14" destOrd="0" presId="urn:microsoft.com/office/officeart/2005/8/layout/list1"/>
    <dgm:cxn modelId="{C94CE760-4DBC-4645-BF6A-9DCBB1F9D430}" type="presParOf" srcId="{C333E2AD-102F-4B60-9197-F708952FCA3E}" destId="{5D7C796C-0DC3-47AF-B2C2-D8517984FE6D}" srcOrd="15" destOrd="0" presId="urn:microsoft.com/office/officeart/2005/8/layout/list1"/>
    <dgm:cxn modelId="{5DECD6DF-0500-42BC-BEEE-9137F49AAC06}" type="presParOf" srcId="{C333E2AD-102F-4B60-9197-F708952FCA3E}" destId="{ABB2A7F2-D523-419D-B7BB-681F8550D05D}" srcOrd="16" destOrd="0" presId="urn:microsoft.com/office/officeart/2005/8/layout/list1"/>
    <dgm:cxn modelId="{B240610B-D666-40B6-BE3F-C41717E804A0}" type="presParOf" srcId="{ABB2A7F2-D523-419D-B7BB-681F8550D05D}" destId="{38A2EFAD-4A97-40A0-9A19-979BF92DB788}" srcOrd="0" destOrd="0" presId="urn:microsoft.com/office/officeart/2005/8/layout/list1"/>
    <dgm:cxn modelId="{7D0C9091-5E8C-435D-A718-BFAA169ECCB4}" type="presParOf" srcId="{ABB2A7F2-D523-419D-B7BB-681F8550D05D}" destId="{DB33A422-CCCF-4202-9803-12F8E9356A7A}" srcOrd="1" destOrd="0" presId="urn:microsoft.com/office/officeart/2005/8/layout/list1"/>
    <dgm:cxn modelId="{26F2487E-679F-4F41-ADCE-EA0042952319}" type="presParOf" srcId="{C333E2AD-102F-4B60-9197-F708952FCA3E}" destId="{00C22E93-3789-4C6A-B359-226ED6D515C7}" srcOrd="17" destOrd="0" presId="urn:microsoft.com/office/officeart/2005/8/layout/list1"/>
    <dgm:cxn modelId="{E648D702-18A3-4C3C-B73E-7F0E992D86D8}" type="presParOf" srcId="{C333E2AD-102F-4B60-9197-F708952FCA3E}" destId="{6D9659F7-C90E-492F-A898-70C13EBAE5EB}" srcOrd="18" destOrd="0" presId="urn:microsoft.com/office/officeart/2005/8/layout/list1"/>
    <dgm:cxn modelId="{886DD685-8D57-4DDC-81FB-3BA901C9EE69}" type="presParOf" srcId="{C333E2AD-102F-4B60-9197-F708952FCA3E}" destId="{BCB74EB5-335D-42C8-A2DA-278596C44172}" srcOrd="19" destOrd="0" presId="urn:microsoft.com/office/officeart/2005/8/layout/list1"/>
    <dgm:cxn modelId="{A1D9D5B5-9ECA-4E8F-B2AD-E3630AAF0C87}" type="presParOf" srcId="{C333E2AD-102F-4B60-9197-F708952FCA3E}" destId="{0D204BBC-FAA0-4B19-A110-FD295012CFED}" srcOrd="20" destOrd="0" presId="urn:microsoft.com/office/officeart/2005/8/layout/list1"/>
    <dgm:cxn modelId="{36902E1D-4E32-4BF6-84D3-C6CCBF9B96C1}" type="presParOf" srcId="{0D204BBC-FAA0-4B19-A110-FD295012CFED}" destId="{74F6794C-7A0F-4E0F-B82A-EF9147E84EE0}" srcOrd="0" destOrd="0" presId="urn:microsoft.com/office/officeart/2005/8/layout/list1"/>
    <dgm:cxn modelId="{89AB6337-288F-4FDE-9A65-A1546588129B}" type="presParOf" srcId="{0D204BBC-FAA0-4B19-A110-FD295012CFED}" destId="{71B12D57-01E2-4198-9157-5880468DEC16}" srcOrd="1" destOrd="0" presId="urn:microsoft.com/office/officeart/2005/8/layout/list1"/>
    <dgm:cxn modelId="{908621DD-3804-4334-8400-ED78F8F60C57}" type="presParOf" srcId="{C333E2AD-102F-4B60-9197-F708952FCA3E}" destId="{DAD44A73-0FF9-49D2-AEA7-5AD79C15B293}" srcOrd="21" destOrd="0" presId="urn:microsoft.com/office/officeart/2005/8/layout/list1"/>
    <dgm:cxn modelId="{A726CC13-94E9-40AB-A13F-CFB2928C7A77}" type="presParOf" srcId="{C333E2AD-102F-4B60-9197-F708952FCA3E}" destId="{C114184A-5F58-4C22-A7E9-562CF9025011}" srcOrd="22" destOrd="0" presId="urn:microsoft.com/office/officeart/2005/8/layout/list1"/>
    <dgm:cxn modelId="{01B9A31E-A66A-4AF7-86C0-C18E739CE7E5}" type="presParOf" srcId="{C333E2AD-102F-4B60-9197-F708952FCA3E}" destId="{4883A26E-DC9E-461C-BAD6-03C3005A839E}" srcOrd="23" destOrd="0" presId="urn:microsoft.com/office/officeart/2005/8/layout/list1"/>
    <dgm:cxn modelId="{0ADE3F69-AA5E-476D-A415-AAED74046A48}" type="presParOf" srcId="{C333E2AD-102F-4B60-9197-F708952FCA3E}" destId="{B81215E7-23E6-4161-8314-A4D618701205}" srcOrd="24" destOrd="0" presId="urn:microsoft.com/office/officeart/2005/8/layout/list1"/>
    <dgm:cxn modelId="{050EE81E-257B-49EE-A5B6-ED053C206529}" type="presParOf" srcId="{B81215E7-23E6-4161-8314-A4D618701205}" destId="{4C854D66-E30B-462A-8518-69BBD46A1EED}" srcOrd="0" destOrd="0" presId="urn:microsoft.com/office/officeart/2005/8/layout/list1"/>
    <dgm:cxn modelId="{A90B6D24-ACD3-454B-88F6-4A6AB2292786}" type="presParOf" srcId="{B81215E7-23E6-4161-8314-A4D618701205}" destId="{D48F5455-1FF9-4881-8EEB-F94ED3CE724F}" srcOrd="1" destOrd="0" presId="urn:microsoft.com/office/officeart/2005/8/layout/list1"/>
    <dgm:cxn modelId="{AC60BC37-B645-4542-B1EA-19668C7DF5A5}" type="presParOf" srcId="{C333E2AD-102F-4B60-9197-F708952FCA3E}" destId="{43725698-D1BE-4C24-A6D7-5C69C3277BEB}" srcOrd="25" destOrd="0" presId="urn:microsoft.com/office/officeart/2005/8/layout/list1"/>
    <dgm:cxn modelId="{28DC8DA7-833E-44C2-901D-F5A48B0DA1DB}" type="presParOf" srcId="{C333E2AD-102F-4B60-9197-F708952FCA3E}" destId="{98EDD72B-BA69-46F2-92F0-B01C3BF9CD61}" srcOrd="26" destOrd="0" presId="urn:microsoft.com/office/officeart/2005/8/layout/list1"/>
    <dgm:cxn modelId="{DBAF882D-C441-491F-A60E-3B9A56D9DF82}" type="presParOf" srcId="{C333E2AD-102F-4B60-9197-F708952FCA3E}" destId="{7CF20F5F-D206-49FD-B249-141A40AB331E}" srcOrd="27" destOrd="0" presId="urn:microsoft.com/office/officeart/2005/8/layout/list1"/>
    <dgm:cxn modelId="{4F5CDDD1-0482-4AF6-859A-221D5408EEEA}" type="presParOf" srcId="{C333E2AD-102F-4B60-9197-F708952FCA3E}" destId="{CCA547DA-3890-44D7-AB61-DFA2F6D34602}" srcOrd="28" destOrd="0" presId="urn:microsoft.com/office/officeart/2005/8/layout/list1"/>
    <dgm:cxn modelId="{3E876E7A-22CC-46BE-95EE-9F86D73E3983}" type="presParOf" srcId="{CCA547DA-3890-44D7-AB61-DFA2F6D34602}" destId="{6220C2B5-882F-45FB-A000-BB4B26CC0E2C}" srcOrd="0" destOrd="0" presId="urn:microsoft.com/office/officeart/2005/8/layout/list1"/>
    <dgm:cxn modelId="{2CA9DA62-C58B-4464-B456-9477A3958A59}" type="presParOf" srcId="{CCA547DA-3890-44D7-AB61-DFA2F6D34602}" destId="{EC4BD456-E27B-4E3A-A44B-46BBF3A5EB31}" srcOrd="1" destOrd="0" presId="urn:microsoft.com/office/officeart/2005/8/layout/list1"/>
    <dgm:cxn modelId="{705E7FC4-DF25-412C-B2E5-A10162A50FE5}" type="presParOf" srcId="{C333E2AD-102F-4B60-9197-F708952FCA3E}" destId="{D04E4E10-9109-4B82-9931-6C85A100DD2B}" srcOrd="29" destOrd="0" presId="urn:microsoft.com/office/officeart/2005/8/layout/list1"/>
    <dgm:cxn modelId="{BDEB48A5-F5D0-464A-8FB7-CDEB8F20724E}" type="presParOf" srcId="{C333E2AD-102F-4B60-9197-F708952FCA3E}" destId="{87856807-577B-4551-BA4B-56659766A03B}" srcOrd="30" destOrd="0" presId="urn:microsoft.com/office/officeart/2005/8/layout/list1"/>
    <dgm:cxn modelId="{E3A2AA29-47A1-4C05-8EE0-B5FD7FD5B8B4}" type="presParOf" srcId="{C333E2AD-102F-4B60-9197-F708952FCA3E}" destId="{51572687-8F8F-43D2-888D-799FC926C734}" srcOrd="31" destOrd="0" presId="urn:microsoft.com/office/officeart/2005/8/layout/list1"/>
    <dgm:cxn modelId="{2B543CD0-E1CC-48FA-A36F-39874C1B26FC}" type="presParOf" srcId="{C333E2AD-102F-4B60-9197-F708952FCA3E}" destId="{6F19F506-E6A2-49C2-8834-C7537A71DAEE}" srcOrd="32" destOrd="0" presId="urn:microsoft.com/office/officeart/2005/8/layout/list1"/>
    <dgm:cxn modelId="{326C1359-F8AF-4347-8BDC-8351CDC0548F}" type="presParOf" srcId="{6F19F506-E6A2-49C2-8834-C7537A71DAEE}" destId="{07FBF9BA-345E-4785-AF3B-964794289CD0}" srcOrd="0" destOrd="0" presId="urn:microsoft.com/office/officeart/2005/8/layout/list1"/>
    <dgm:cxn modelId="{DE3E2D37-CBC7-4E8B-A174-5BF1C27641D5}" type="presParOf" srcId="{6F19F506-E6A2-49C2-8834-C7537A71DAEE}" destId="{1142BB35-6903-48CD-9118-EB02A1435E05}" srcOrd="1" destOrd="0" presId="urn:microsoft.com/office/officeart/2005/8/layout/list1"/>
    <dgm:cxn modelId="{F6EAD481-EFDB-4CAB-B525-76C8E7B25F82}" type="presParOf" srcId="{C333E2AD-102F-4B60-9197-F708952FCA3E}" destId="{6ACDC68F-5966-462B-A092-EE9EFD965A3B}" srcOrd="33" destOrd="0" presId="urn:microsoft.com/office/officeart/2005/8/layout/list1"/>
    <dgm:cxn modelId="{C58B2FA7-6D4B-48F4-B256-843A9FE5116A}" type="presParOf" srcId="{C333E2AD-102F-4B60-9197-F708952FCA3E}" destId="{FE1D38AE-E55B-4C6F-A4C1-C4C8BBEE3250}" srcOrd="34" destOrd="0" presId="urn:microsoft.com/office/officeart/2005/8/layout/list1"/>
    <dgm:cxn modelId="{3CBE5B37-A535-4B0C-A7C7-62F5610047AF}" type="presParOf" srcId="{C333E2AD-102F-4B60-9197-F708952FCA3E}" destId="{2D034213-6EE8-4FCC-BA05-87B77D77E691}" srcOrd="35" destOrd="0" presId="urn:microsoft.com/office/officeart/2005/8/layout/list1"/>
    <dgm:cxn modelId="{CE23C211-8C98-4CBB-8F11-9453465941AE}" type="presParOf" srcId="{C333E2AD-102F-4B60-9197-F708952FCA3E}" destId="{BAF60D89-DCF9-48C3-89AB-16F14E4169B1}" srcOrd="36" destOrd="0" presId="urn:microsoft.com/office/officeart/2005/8/layout/list1"/>
    <dgm:cxn modelId="{A9AEDFEA-2016-4537-83A4-BEFEDE25DB98}" type="presParOf" srcId="{BAF60D89-DCF9-48C3-89AB-16F14E4169B1}" destId="{35F3E445-7E97-4B44-AADC-BB588AF0FDCB}" srcOrd="0" destOrd="0" presId="urn:microsoft.com/office/officeart/2005/8/layout/list1"/>
    <dgm:cxn modelId="{119607D0-0742-4EB5-B12F-262A365989C1}" type="presParOf" srcId="{BAF60D89-DCF9-48C3-89AB-16F14E4169B1}" destId="{325E2948-3891-461A-917B-3085574401E4}" srcOrd="1" destOrd="0" presId="urn:microsoft.com/office/officeart/2005/8/layout/list1"/>
    <dgm:cxn modelId="{60A4323F-352E-4C49-989E-508EA313C2BE}" type="presParOf" srcId="{C333E2AD-102F-4B60-9197-F708952FCA3E}" destId="{1A9B0578-20D2-4E99-9CC9-0E510FB6B686}" srcOrd="37" destOrd="0" presId="urn:microsoft.com/office/officeart/2005/8/layout/list1"/>
    <dgm:cxn modelId="{8E7E6443-1FD2-40C2-926F-AA9CF1FD4DAB}" type="presParOf" srcId="{C333E2AD-102F-4B60-9197-F708952FCA3E}" destId="{2F286926-E2DE-4B5C-AC59-FC77E57E6C6C}" srcOrd="38" destOrd="0" presId="urn:microsoft.com/office/officeart/2005/8/layout/list1"/>
    <dgm:cxn modelId="{8344A060-9870-4D82-A3CE-A29C6252E6A1}" type="presParOf" srcId="{C333E2AD-102F-4B60-9197-F708952FCA3E}" destId="{53EDB898-49E1-4E96-937E-5FF78613A164}" srcOrd="39" destOrd="0" presId="urn:microsoft.com/office/officeart/2005/8/layout/list1"/>
    <dgm:cxn modelId="{5FAE14A3-8B95-4EA7-941A-D3E0CFECB9FF}" type="presParOf" srcId="{C333E2AD-102F-4B60-9197-F708952FCA3E}" destId="{B453ECE6-D39E-4B28-AD8A-4F37A705960F}" srcOrd="40" destOrd="0" presId="urn:microsoft.com/office/officeart/2005/8/layout/list1"/>
    <dgm:cxn modelId="{AB76C46D-E10E-413F-A0CB-444439F79DD2}" type="presParOf" srcId="{B453ECE6-D39E-4B28-AD8A-4F37A705960F}" destId="{6BDA67C6-6709-4D34-853A-4C280223DCF1}" srcOrd="0" destOrd="0" presId="urn:microsoft.com/office/officeart/2005/8/layout/list1"/>
    <dgm:cxn modelId="{E7DD31E9-5261-4973-8317-1B9C6F32851D}" type="presParOf" srcId="{B453ECE6-D39E-4B28-AD8A-4F37A705960F}" destId="{FD6F59EC-2394-4A0B-9D18-BD746ED3BE1E}" srcOrd="1" destOrd="0" presId="urn:microsoft.com/office/officeart/2005/8/layout/list1"/>
    <dgm:cxn modelId="{B13103CB-FB05-43E9-B41C-0B892EA48DB9}" type="presParOf" srcId="{C333E2AD-102F-4B60-9197-F708952FCA3E}" destId="{C421CED9-F956-43A4-8CB3-0DF3F91261F4}" srcOrd="41" destOrd="0" presId="urn:microsoft.com/office/officeart/2005/8/layout/list1"/>
    <dgm:cxn modelId="{8CFD81E8-78B9-4983-BD6F-C552DE50F409}" type="presParOf" srcId="{C333E2AD-102F-4B60-9197-F708952FCA3E}" destId="{43CEB977-9CA5-4318-9FDC-E04D5D087EAE}" srcOrd="42" destOrd="0" presId="urn:microsoft.com/office/officeart/2005/8/layout/list1"/>
    <dgm:cxn modelId="{CB84825E-6CB2-4A19-ACA3-1F26FE4416D0}" type="presParOf" srcId="{C333E2AD-102F-4B60-9197-F708952FCA3E}" destId="{5FF2351E-364F-4E2B-8F46-B4C162A0834C}" srcOrd="43" destOrd="0" presId="urn:microsoft.com/office/officeart/2005/8/layout/list1"/>
    <dgm:cxn modelId="{8A1CE11B-356C-4878-ACFA-5DB0B67306E2}" type="presParOf" srcId="{C333E2AD-102F-4B60-9197-F708952FCA3E}" destId="{06332168-1B38-4F9C-943A-D8BB2C60BC5D}" srcOrd="44" destOrd="0" presId="urn:microsoft.com/office/officeart/2005/8/layout/list1"/>
    <dgm:cxn modelId="{A195EE74-B788-43EC-B7A0-793F9B0B5622}" type="presParOf" srcId="{06332168-1B38-4F9C-943A-D8BB2C60BC5D}" destId="{042D167B-A608-48A2-AFC5-DE7ABD38536E}" srcOrd="0" destOrd="0" presId="urn:microsoft.com/office/officeart/2005/8/layout/list1"/>
    <dgm:cxn modelId="{036869BB-52AE-46B9-A3BE-58AB656B7DD7}" type="presParOf" srcId="{06332168-1B38-4F9C-943A-D8BB2C60BC5D}" destId="{AAA9F7CF-A7DE-48C7-A78A-02A861D77667}" srcOrd="1" destOrd="0" presId="urn:microsoft.com/office/officeart/2005/8/layout/list1"/>
    <dgm:cxn modelId="{31F955D3-2D46-43B7-B97E-32DBA57F7C53}" type="presParOf" srcId="{C333E2AD-102F-4B60-9197-F708952FCA3E}" destId="{DE2ADF48-A4DB-4F6C-A22F-050A5CE11013}" srcOrd="45" destOrd="0" presId="urn:microsoft.com/office/officeart/2005/8/layout/list1"/>
    <dgm:cxn modelId="{6733C390-59AA-43C2-B02A-409F1AEC3A75}" type="presParOf" srcId="{C333E2AD-102F-4B60-9197-F708952FCA3E}" destId="{1669D97B-4C2A-4374-8061-2090B53E0D89}" srcOrd="46" destOrd="0" presId="urn:microsoft.com/office/officeart/2005/8/layout/list1"/>
    <dgm:cxn modelId="{82A2A465-9A6D-47DC-BE48-B0AB287CA3F3}" type="presParOf" srcId="{C333E2AD-102F-4B60-9197-F708952FCA3E}" destId="{B83B483F-8647-4124-BF14-4BAA669D7BB1}" srcOrd="47" destOrd="0" presId="urn:microsoft.com/office/officeart/2005/8/layout/list1"/>
    <dgm:cxn modelId="{5FB5FBEF-61E9-45E7-9F0A-9C47392F2354}" type="presParOf" srcId="{C333E2AD-102F-4B60-9197-F708952FCA3E}" destId="{5EA4BBA5-A8DA-4FDB-80D8-474AF1A42C16}" srcOrd="48" destOrd="0" presId="urn:microsoft.com/office/officeart/2005/8/layout/list1"/>
    <dgm:cxn modelId="{2CF40A5D-4285-4A4B-AC9A-2C635795A3F1}" type="presParOf" srcId="{5EA4BBA5-A8DA-4FDB-80D8-474AF1A42C16}" destId="{47A44B41-26F5-4707-92F2-8BC57CBE7202}" srcOrd="0" destOrd="0" presId="urn:microsoft.com/office/officeart/2005/8/layout/list1"/>
    <dgm:cxn modelId="{537FCD32-17A7-45CE-9857-220492D021D8}" type="presParOf" srcId="{5EA4BBA5-A8DA-4FDB-80D8-474AF1A42C16}" destId="{8749FBD2-DFA8-49FE-BD48-300E22E44817}" srcOrd="1" destOrd="0" presId="urn:microsoft.com/office/officeart/2005/8/layout/list1"/>
    <dgm:cxn modelId="{AAC4118F-0DFF-49E4-9761-3D96442BA152}" type="presParOf" srcId="{C333E2AD-102F-4B60-9197-F708952FCA3E}" destId="{2F004C7F-1FB3-43F5-A6A8-0D3D6D7441C5}" srcOrd="49" destOrd="0" presId="urn:microsoft.com/office/officeart/2005/8/layout/list1"/>
    <dgm:cxn modelId="{182AAB21-5FF4-42EB-9461-B38078925E19}" type="presParOf" srcId="{C333E2AD-102F-4B60-9197-F708952FCA3E}" destId="{99601F59-BDEC-47EC-AC72-40FA2FD9528C}" srcOrd="50" destOrd="0" presId="urn:microsoft.com/office/officeart/2005/8/layout/list1"/>
    <dgm:cxn modelId="{910E4ACC-5FE3-4EF4-8966-A5AE86EB7BA3}" type="presParOf" srcId="{C333E2AD-102F-4B60-9197-F708952FCA3E}" destId="{975EEBCC-EC57-445A-9922-0184FDB36A54}" srcOrd="51" destOrd="0" presId="urn:microsoft.com/office/officeart/2005/8/layout/list1"/>
    <dgm:cxn modelId="{C74C81FA-4D5A-45DB-A170-F5884A02F4AB}" type="presParOf" srcId="{C333E2AD-102F-4B60-9197-F708952FCA3E}" destId="{1C67C022-11BC-4DE1-8E45-F9869FCABC9C}" srcOrd="52" destOrd="0" presId="urn:microsoft.com/office/officeart/2005/8/layout/list1"/>
    <dgm:cxn modelId="{0927EF2F-2D43-4DF2-9189-3350401B39E9}" type="presParOf" srcId="{1C67C022-11BC-4DE1-8E45-F9869FCABC9C}" destId="{305C7029-202D-49E1-8028-B7DEFC14EF8D}" srcOrd="0" destOrd="0" presId="urn:microsoft.com/office/officeart/2005/8/layout/list1"/>
    <dgm:cxn modelId="{2FC91598-6740-4195-83D2-FE5D745E8393}" type="presParOf" srcId="{1C67C022-11BC-4DE1-8E45-F9869FCABC9C}" destId="{01876269-F8C5-424E-8452-5D3E5BDBDCC4}" srcOrd="1" destOrd="0" presId="urn:microsoft.com/office/officeart/2005/8/layout/list1"/>
    <dgm:cxn modelId="{FD87CCBD-D052-4245-85A8-84A74C2EA3D0}" type="presParOf" srcId="{C333E2AD-102F-4B60-9197-F708952FCA3E}" destId="{BAADA578-BE38-4BBC-9189-73DFA72CA00F}" srcOrd="53" destOrd="0" presId="urn:microsoft.com/office/officeart/2005/8/layout/list1"/>
    <dgm:cxn modelId="{D3E518E7-8731-4747-AE67-2EA19FAA2661}" type="presParOf" srcId="{C333E2AD-102F-4B60-9197-F708952FCA3E}" destId="{3724BA2C-4B90-4F12-8F1E-D737DDA24113}" srcOrd="5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B7085-5205-4061-B50B-77C8586BA83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A98C3F-6650-4811-8F77-84ED82C082F0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Обновить приказ по учреждению, с четким определением ответственных лиц, за ведение регистра. </a:t>
          </a:r>
        </a:p>
      </dgm:t>
    </dgm:pt>
    <dgm:pt modelId="{A166E9A4-813C-41E3-A7F6-56F14DE1ACED}" type="parTrans" cxnId="{ABAC42D1-E051-4233-AD91-FB5906E9642A}">
      <dgm:prSet/>
      <dgm:spPr/>
      <dgm:t>
        <a:bodyPr/>
        <a:lstStyle/>
        <a:p>
          <a:pPr algn="just"/>
          <a:endParaRPr lang="ru-RU"/>
        </a:p>
      </dgm:t>
    </dgm:pt>
    <dgm:pt modelId="{34309AC6-AA2D-4CC3-A823-55A08B880216}" type="sibTrans" cxnId="{ABAC42D1-E051-4233-AD91-FB5906E9642A}">
      <dgm:prSet/>
      <dgm:spPr/>
      <dgm:t>
        <a:bodyPr/>
        <a:lstStyle/>
        <a:p>
          <a:pPr algn="just"/>
          <a:endParaRPr lang="ru-RU"/>
        </a:p>
      </dgm:t>
    </dgm:pt>
    <dgm:pt modelId="{700E4219-FB95-4B72-BC77-A0976F778EB1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 выгрузкой и отправки базы провести углубленную проверку на наличие ошибок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6612F-8FC8-444E-8F70-AEE2CD1441F0}" type="parTrans" cxnId="{979A25A1-EB7E-405B-8B67-77C4F28B76B5}">
      <dgm:prSet/>
      <dgm:spPr/>
      <dgm:t>
        <a:bodyPr/>
        <a:lstStyle/>
        <a:p>
          <a:pPr algn="just"/>
          <a:endParaRPr lang="ru-RU"/>
        </a:p>
      </dgm:t>
    </dgm:pt>
    <dgm:pt modelId="{BCE273FB-626F-4EB3-ADC9-6CA351C6D5F1}" type="sibTrans" cxnId="{979A25A1-EB7E-405B-8B67-77C4F28B76B5}">
      <dgm:prSet/>
      <dgm:spPr/>
      <dgm:t>
        <a:bodyPr/>
        <a:lstStyle/>
        <a:p>
          <a:pPr algn="just"/>
          <a:endParaRPr lang="ru-RU"/>
        </a:p>
      </dgm:t>
    </dgm:pt>
    <dgm:pt modelId="{F221A8DD-9F52-4127-97C4-964232520610}">
      <dgm:prSet custT="1"/>
      <dgm:spPr/>
      <dgm:t>
        <a:bodyPr/>
        <a:lstStyle/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информацию в ГБУЗ РК «РМИАЦ» об ответственном лице, ФИО, должность, контактный телефон.</a:t>
          </a:r>
          <a:endParaRPr lang="ru-RU" sz="1600" b="1" dirty="0"/>
        </a:p>
      </dgm:t>
    </dgm:pt>
    <dgm:pt modelId="{7E8E32E5-1063-4A74-B722-4D3F36EC7007}" type="parTrans" cxnId="{088E2509-D95C-4DC6-A8EE-3AC078382168}">
      <dgm:prSet/>
      <dgm:spPr/>
      <dgm:t>
        <a:bodyPr/>
        <a:lstStyle/>
        <a:p>
          <a:pPr algn="just"/>
          <a:endParaRPr lang="ru-RU"/>
        </a:p>
      </dgm:t>
    </dgm:pt>
    <dgm:pt modelId="{F0B93729-3E96-40EA-B701-BEF77642C943}" type="sibTrans" cxnId="{088E2509-D95C-4DC6-A8EE-3AC078382168}">
      <dgm:prSet/>
      <dgm:spPr/>
      <dgm:t>
        <a:bodyPr/>
        <a:lstStyle/>
        <a:p>
          <a:pPr algn="just"/>
          <a:endParaRPr lang="ru-RU"/>
        </a:p>
      </dgm:t>
    </dgm:pt>
    <dgm:pt modelId="{4807275A-6101-4881-91F3-B0B9A8FA99E4}">
      <dgm:prSet custT="1"/>
      <dgm:spPr/>
      <dgm:t>
        <a:bodyPr/>
        <a:lstStyle/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должен контролировать качество формирования (наполнение) регионального сегмента путем  внесения актуализированной информации в программном обеспечении «ПОСАД»: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7AE5A-D544-4696-9C24-470AB99A8598}" type="parTrans" cxnId="{F87A1247-D7CA-4253-A3E0-B4B746FB22C7}">
      <dgm:prSet/>
      <dgm:spPr/>
      <dgm:t>
        <a:bodyPr/>
        <a:lstStyle/>
        <a:p>
          <a:pPr algn="just"/>
          <a:endParaRPr lang="ru-RU"/>
        </a:p>
      </dgm:t>
    </dgm:pt>
    <dgm:pt modelId="{0352F5D1-2B85-4F49-88D8-04BEAC8A2CEF}" type="sibTrans" cxnId="{F87A1247-D7CA-4253-A3E0-B4B746FB22C7}">
      <dgm:prSet/>
      <dgm:spPr/>
      <dgm:t>
        <a:bodyPr/>
        <a:lstStyle/>
        <a:p>
          <a:pPr algn="just"/>
          <a:endParaRPr lang="ru-RU"/>
        </a:p>
      </dgm:t>
    </dgm:pt>
    <dgm:pt modelId="{FB923D18-9E41-4B87-A8AE-71401F3E18AD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Восстановить правильный порядок в ведении форм Регистра 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23.03.2015 г. № 134н)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E76ECF-F43F-4800-BDF4-F7A4168CDD2C}" type="parTrans" cxnId="{76F66D65-DA08-4FE7-8ED7-E8BE38D1B624}">
      <dgm:prSet/>
      <dgm:spPr/>
      <dgm:t>
        <a:bodyPr/>
        <a:lstStyle/>
        <a:p>
          <a:pPr algn="just"/>
          <a:endParaRPr lang="ru-RU"/>
        </a:p>
      </dgm:t>
    </dgm:pt>
    <dgm:pt modelId="{A5E1ED2C-7646-4054-94F5-05D8D8010CD6}" type="sibTrans" cxnId="{76F66D65-DA08-4FE7-8ED7-E8BE38D1B624}">
      <dgm:prSet/>
      <dgm:spPr/>
      <dgm:t>
        <a:bodyPr/>
        <a:lstStyle/>
        <a:p>
          <a:pPr algn="just"/>
          <a:endParaRPr lang="ru-RU"/>
        </a:p>
      </dgm:t>
    </dgm:pt>
    <dgm:pt modelId="{13661EF1-5574-4719-9788-2B41387DD4DF}">
      <dgm:prSet custT="1"/>
      <dgm:spPr/>
      <dgm:t>
        <a:bodyPr/>
        <a:lstStyle/>
        <a:p>
          <a:pPr algn="just"/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взаимодействие с отделениями Бюро СМЭ, ЗАГСами, онкокабинетами для предоставления медицинских документов, подтверждающих диагнозы в СОЗ и СПС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591D2-6104-4597-83CF-35F09F392F8D}" type="parTrans" cxnId="{C00B0F28-26B0-4730-8F41-EFD1D7457CF4}">
      <dgm:prSet/>
      <dgm:spPr/>
      <dgm:t>
        <a:bodyPr/>
        <a:lstStyle/>
        <a:p>
          <a:pPr algn="just"/>
          <a:endParaRPr lang="ru-RU"/>
        </a:p>
      </dgm:t>
    </dgm:pt>
    <dgm:pt modelId="{8ABABD90-4E3C-400A-BD7C-C05E507E5B56}" type="sibTrans" cxnId="{C00B0F28-26B0-4730-8F41-EFD1D7457CF4}">
      <dgm:prSet/>
      <dgm:spPr/>
      <dgm:t>
        <a:bodyPr/>
        <a:lstStyle/>
        <a:p>
          <a:pPr algn="just"/>
          <a:endParaRPr lang="ru-RU"/>
        </a:p>
      </dgm:t>
    </dgm:pt>
    <dgm:pt modelId="{BCEEA98B-7E7F-4BC4-A1CC-3F542465E89F}">
      <dgm:prSet custT="1"/>
      <dgm:spPr/>
      <dgm:t>
        <a:bodyPr/>
        <a:lstStyle/>
        <a:p>
          <a:pPr algn="just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Восстановить «проваленные» годы в диспансерном наблюдении</a:t>
          </a:r>
          <a:endParaRPr lang="ru-RU" sz="1600" dirty="0"/>
        </a:p>
      </dgm:t>
    </dgm:pt>
    <dgm:pt modelId="{8558D88D-A101-4FF6-BE1D-6E1D908FC214}" type="parTrans" cxnId="{B2CAF6D8-B4B1-4E87-9008-37F6803F3653}">
      <dgm:prSet/>
      <dgm:spPr/>
      <dgm:t>
        <a:bodyPr/>
        <a:lstStyle/>
        <a:p>
          <a:pPr algn="just"/>
          <a:endParaRPr lang="ru-RU"/>
        </a:p>
      </dgm:t>
    </dgm:pt>
    <dgm:pt modelId="{6D675315-D74E-42DB-9775-A98B48BF067E}" type="sibTrans" cxnId="{B2CAF6D8-B4B1-4E87-9008-37F6803F3653}">
      <dgm:prSet/>
      <dgm:spPr/>
      <dgm:t>
        <a:bodyPr/>
        <a:lstStyle/>
        <a:p>
          <a:pPr algn="just"/>
          <a:endParaRPr lang="ru-RU"/>
        </a:p>
      </dgm:t>
    </dgm:pt>
    <dgm:pt modelId="{F0DC80F5-91E9-4123-8447-22E3A738BCBB}">
      <dgm:prSet custT="1"/>
      <dgm:spPr/>
      <dgm:t>
        <a:bodyPr/>
        <a:lstStyle/>
        <a:p>
          <a:pPr algn="just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Представить выверенные списки лиц, подлежащих включению в НРЭР на конец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E3A03-4FCB-49C3-A3E5-7AE69F04E22A}" type="parTrans" cxnId="{0D79DF36-A0E5-41A6-99CE-E0B79DBBF75F}">
      <dgm:prSet/>
      <dgm:spPr/>
      <dgm:t>
        <a:bodyPr/>
        <a:lstStyle/>
        <a:p>
          <a:pPr algn="just"/>
          <a:endParaRPr lang="ru-RU"/>
        </a:p>
      </dgm:t>
    </dgm:pt>
    <dgm:pt modelId="{7DFB95E0-1A4C-4F3B-9960-E3E7F2616262}" type="sibTrans" cxnId="{0D79DF36-A0E5-41A6-99CE-E0B79DBBF75F}">
      <dgm:prSet/>
      <dgm:spPr/>
      <dgm:t>
        <a:bodyPr/>
        <a:lstStyle/>
        <a:p>
          <a:pPr algn="just"/>
          <a:endParaRPr lang="ru-RU"/>
        </a:p>
      </dgm:t>
    </dgm:pt>
    <dgm:pt modelId="{D30E98A4-9277-44A9-ADD7-C957F2498DB8}" type="pres">
      <dgm:prSet presAssocID="{F87B7085-5205-4061-B50B-77C8586BA8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08E2B-4BDC-4886-A389-11C1896A4284}" type="pres">
      <dgm:prSet presAssocID="{39A98C3F-6650-4811-8F77-84ED82C082F0}" presName="parentLin" presStyleCnt="0"/>
      <dgm:spPr/>
    </dgm:pt>
    <dgm:pt modelId="{F8C65CB5-6D49-420E-8CF2-D733816809CF}" type="pres">
      <dgm:prSet presAssocID="{39A98C3F-6650-4811-8F77-84ED82C082F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37EEE79-245F-47DB-8349-D69F4E8219F8}" type="pres">
      <dgm:prSet presAssocID="{39A98C3F-6650-4811-8F77-84ED82C082F0}" presName="parentText" presStyleLbl="node1" presStyleIdx="0" presStyleCnt="8" custScaleX="149514" custScaleY="147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8D517-26B0-45AD-ADD1-A5C836F63CB9}" type="pres">
      <dgm:prSet presAssocID="{39A98C3F-6650-4811-8F77-84ED82C082F0}" presName="negativeSpace" presStyleCnt="0"/>
      <dgm:spPr/>
    </dgm:pt>
    <dgm:pt modelId="{05D94220-DD04-416C-A414-B388A92CCA92}" type="pres">
      <dgm:prSet presAssocID="{39A98C3F-6650-4811-8F77-84ED82C082F0}" presName="childText" presStyleLbl="conFgAcc1" presStyleIdx="0" presStyleCnt="8">
        <dgm:presLayoutVars>
          <dgm:bulletEnabled val="1"/>
        </dgm:presLayoutVars>
      </dgm:prSet>
      <dgm:spPr/>
    </dgm:pt>
    <dgm:pt modelId="{86447071-4683-4417-A808-C7A4AFB21C4C}" type="pres">
      <dgm:prSet presAssocID="{34309AC6-AA2D-4CC3-A823-55A08B880216}" presName="spaceBetweenRectangles" presStyleCnt="0"/>
      <dgm:spPr/>
    </dgm:pt>
    <dgm:pt modelId="{588C78A7-8025-42E7-B862-9F7CDC86CF2D}" type="pres">
      <dgm:prSet presAssocID="{F221A8DD-9F52-4127-97C4-964232520610}" presName="parentLin" presStyleCnt="0"/>
      <dgm:spPr/>
    </dgm:pt>
    <dgm:pt modelId="{586962C7-BFEF-4ADF-AE6C-AB586CE0BEA1}" type="pres">
      <dgm:prSet presAssocID="{F221A8DD-9F52-4127-97C4-96423252061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6421051-72AB-4184-8FEA-0E160352D529}" type="pres">
      <dgm:prSet presAssocID="{F221A8DD-9F52-4127-97C4-964232520610}" presName="parentText" presStyleLbl="node1" presStyleIdx="1" presStyleCnt="8" custScaleX="150037" custScaleY="132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6635-D1EA-43D5-819E-6ABB5BE02A66}" type="pres">
      <dgm:prSet presAssocID="{F221A8DD-9F52-4127-97C4-964232520610}" presName="negativeSpace" presStyleCnt="0"/>
      <dgm:spPr/>
    </dgm:pt>
    <dgm:pt modelId="{9226278D-8A56-4601-B52A-EB3851F2AC25}" type="pres">
      <dgm:prSet presAssocID="{F221A8DD-9F52-4127-97C4-964232520610}" presName="childText" presStyleLbl="conFgAcc1" presStyleIdx="1" presStyleCnt="8">
        <dgm:presLayoutVars>
          <dgm:bulletEnabled val="1"/>
        </dgm:presLayoutVars>
      </dgm:prSet>
      <dgm:spPr/>
    </dgm:pt>
    <dgm:pt modelId="{DF65F58D-376B-49C1-B9BB-C55C6A5F2B2F}" type="pres">
      <dgm:prSet presAssocID="{F0B93729-3E96-40EA-B701-BEF77642C943}" presName="spaceBetweenRectangles" presStyleCnt="0"/>
      <dgm:spPr/>
    </dgm:pt>
    <dgm:pt modelId="{F62BF815-EE54-42B3-B0E3-FE7777ADDCBE}" type="pres">
      <dgm:prSet presAssocID="{4807275A-6101-4881-91F3-B0B9A8FA99E4}" presName="parentLin" presStyleCnt="0"/>
      <dgm:spPr/>
    </dgm:pt>
    <dgm:pt modelId="{756800B2-A6FB-4D43-BD8A-4026E35671BD}" type="pres">
      <dgm:prSet presAssocID="{4807275A-6101-4881-91F3-B0B9A8FA99E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E96BB8E7-A310-411F-BB39-2CE0DBAC8575}" type="pres">
      <dgm:prSet presAssocID="{4807275A-6101-4881-91F3-B0B9A8FA99E4}" presName="parentText" presStyleLbl="node1" presStyleIdx="2" presStyleCnt="8" custScaleX="142857" custScaleY="2670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6410F-346E-4D21-A855-A9E0A283EDF6}" type="pres">
      <dgm:prSet presAssocID="{4807275A-6101-4881-91F3-B0B9A8FA99E4}" presName="negativeSpace" presStyleCnt="0"/>
      <dgm:spPr/>
    </dgm:pt>
    <dgm:pt modelId="{83164808-5472-46C3-B1FF-B5770DCD3523}" type="pres">
      <dgm:prSet presAssocID="{4807275A-6101-4881-91F3-B0B9A8FA99E4}" presName="childText" presStyleLbl="conFgAcc1" presStyleIdx="2" presStyleCnt="8">
        <dgm:presLayoutVars>
          <dgm:bulletEnabled val="1"/>
        </dgm:presLayoutVars>
      </dgm:prSet>
      <dgm:spPr/>
    </dgm:pt>
    <dgm:pt modelId="{07D529EB-8FD9-4629-A7AE-650FC43DB639}" type="pres">
      <dgm:prSet presAssocID="{0352F5D1-2B85-4F49-88D8-04BEAC8A2CEF}" presName="spaceBetweenRectangles" presStyleCnt="0"/>
      <dgm:spPr/>
    </dgm:pt>
    <dgm:pt modelId="{52B364A1-99D0-49F8-97F7-4690A712022E}" type="pres">
      <dgm:prSet presAssocID="{F0DC80F5-91E9-4123-8447-22E3A738BCBB}" presName="parentLin" presStyleCnt="0"/>
      <dgm:spPr/>
    </dgm:pt>
    <dgm:pt modelId="{BFCAB666-4BA5-4D87-99C7-C36CA6A124E4}" type="pres">
      <dgm:prSet presAssocID="{F0DC80F5-91E9-4123-8447-22E3A738BCBB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A59856F-F045-483C-B965-474713928042}" type="pres">
      <dgm:prSet presAssocID="{F0DC80F5-91E9-4123-8447-22E3A738BCBB}" presName="parentText" presStyleLbl="node1" presStyleIdx="3" presStyleCnt="8" custScaleX="142857" custScaleY="2063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65C4D-C6B0-4CA0-8587-FFCBB07E4679}" type="pres">
      <dgm:prSet presAssocID="{F0DC80F5-91E9-4123-8447-22E3A738BCBB}" presName="negativeSpace" presStyleCnt="0"/>
      <dgm:spPr/>
    </dgm:pt>
    <dgm:pt modelId="{3CC47C84-95F0-4EDC-AF39-D55A8B64FF39}" type="pres">
      <dgm:prSet presAssocID="{F0DC80F5-91E9-4123-8447-22E3A738BCBB}" presName="childText" presStyleLbl="conFgAcc1" presStyleIdx="3" presStyleCnt="8">
        <dgm:presLayoutVars>
          <dgm:bulletEnabled val="1"/>
        </dgm:presLayoutVars>
      </dgm:prSet>
      <dgm:spPr/>
    </dgm:pt>
    <dgm:pt modelId="{9222AB65-B746-4CBF-AD4C-6AED3CD191E9}" type="pres">
      <dgm:prSet presAssocID="{7DFB95E0-1A4C-4F3B-9960-E3E7F2616262}" presName="spaceBetweenRectangles" presStyleCnt="0"/>
      <dgm:spPr/>
    </dgm:pt>
    <dgm:pt modelId="{E93D25CA-B12E-4610-8A28-7AE2D783CB01}" type="pres">
      <dgm:prSet presAssocID="{BCEEA98B-7E7F-4BC4-A1CC-3F542465E89F}" presName="parentLin" presStyleCnt="0"/>
      <dgm:spPr/>
    </dgm:pt>
    <dgm:pt modelId="{F5665926-784C-4432-B742-AED0ACABF8F8}" type="pres">
      <dgm:prSet presAssocID="{BCEEA98B-7E7F-4BC4-A1CC-3F542465E89F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483F2758-E11D-48C4-B25A-DF0A962282AB}" type="pres">
      <dgm:prSet presAssocID="{BCEEA98B-7E7F-4BC4-A1CC-3F542465E89F}" presName="parentText" presStyleLbl="node1" presStyleIdx="4" presStyleCnt="8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1F2BF-D3AA-4A19-804F-DC10ABD73ADC}" type="pres">
      <dgm:prSet presAssocID="{BCEEA98B-7E7F-4BC4-A1CC-3F542465E89F}" presName="negativeSpace" presStyleCnt="0"/>
      <dgm:spPr/>
    </dgm:pt>
    <dgm:pt modelId="{4628E34B-F324-497E-8397-C389D1421835}" type="pres">
      <dgm:prSet presAssocID="{BCEEA98B-7E7F-4BC4-A1CC-3F542465E89F}" presName="childText" presStyleLbl="conFgAcc1" presStyleIdx="4" presStyleCnt="8">
        <dgm:presLayoutVars>
          <dgm:bulletEnabled val="1"/>
        </dgm:presLayoutVars>
      </dgm:prSet>
      <dgm:spPr/>
    </dgm:pt>
    <dgm:pt modelId="{3E84264F-896F-4A99-A64A-B201C85004C2}" type="pres">
      <dgm:prSet presAssocID="{6D675315-D74E-42DB-9775-A98B48BF067E}" presName="spaceBetweenRectangles" presStyleCnt="0"/>
      <dgm:spPr/>
    </dgm:pt>
    <dgm:pt modelId="{C954EDBF-8D4F-4BBE-B6B3-8A790C94BF45}" type="pres">
      <dgm:prSet presAssocID="{FB923D18-9E41-4B87-A8AE-71401F3E18AD}" presName="parentLin" presStyleCnt="0"/>
      <dgm:spPr/>
    </dgm:pt>
    <dgm:pt modelId="{0DDB9E0E-2A9E-4480-BDEC-50505E784BA7}" type="pres">
      <dgm:prSet presAssocID="{FB923D18-9E41-4B87-A8AE-71401F3E18AD}" presName="parentLeftMargin" presStyleLbl="node1" presStyleIdx="4" presStyleCnt="8" custScaleX="142857"/>
      <dgm:spPr/>
      <dgm:t>
        <a:bodyPr/>
        <a:lstStyle/>
        <a:p>
          <a:endParaRPr lang="ru-RU"/>
        </a:p>
      </dgm:t>
    </dgm:pt>
    <dgm:pt modelId="{54C18C9D-E594-4648-9991-4BF4C5C1F589}" type="pres">
      <dgm:prSet presAssocID="{FB923D18-9E41-4B87-A8AE-71401F3E18AD}" presName="parentText" presStyleLbl="node1" presStyleIdx="5" presStyleCnt="8" custScaleX="201773" custScaleY="1514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2CE65-B21B-4A96-B416-075E6A7580C2}" type="pres">
      <dgm:prSet presAssocID="{FB923D18-9E41-4B87-A8AE-71401F3E18AD}" presName="negativeSpace" presStyleCnt="0"/>
      <dgm:spPr/>
    </dgm:pt>
    <dgm:pt modelId="{B7420225-F14C-4767-B1F2-802413996D6C}" type="pres">
      <dgm:prSet presAssocID="{FB923D18-9E41-4B87-A8AE-71401F3E18AD}" presName="childText" presStyleLbl="conFgAcc1" presStyleIdx="5" presStyleCnt="8">
        <dgm:presLayoutVars>
          <dgm:bulletEnabled val="1"/>
        </dgm:presLayoutVars>
      </dgm:prSet>
      <dgm:spPr/>
    </dgm:pt>
    <dgm:pt modelId="{9EDF710F-F2B3-4D09-A814-0FD692FC0B39}" type="pres">
      <dgm:prSet presAssocID="{A5E1ED2C-7646-4054-94F5-05D8D8010CD6}" presName="spaceBetweenRectangles" presStyleCnt="0"/>
      <dgm:spPr/>
    </dgm:pt>
    <dgm:pt modelId="{60501269-DA65-4997-AF74-B92BAB0BBCE6}" type="pres">
      <dgm:prSet presAssocID="{13661EF1-5574-4719-9788-2B41387DD4DF}" presName="parentLin" presStyleCnt="0"/>
      <dgm:spPr/>
    </dgm:pt>
    <dgm:pt modelId="{DCD01ABA-70D0-41B7-AF44-5394F239E0BB}" type="pres">
      <dgm:prSet presAssocID="{13661EF1-5574-4719-9788-2B41387DD4DF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9F12B93D-CBEB-46B1-B698-2489FD371EDE}" type="pres">
      <dgm:prSet presAssocID="{13661EF1-5574-4719-9788-2B41387DD4DF}" presName="parentText" presStyleLbl="node1" presStyleIdx="6" presStyleCnt="8" custScaleX="152292" custScaleY="193710" custLinFactNeighborX="-28796" custLinFactNeighborY="-2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1A46F-394C-476C-9B19-AAABE180EF09}" type="pres">
      <dgm:prSet presAssocID="{13661EF1-5574-4719-9788-2B41387DD4DF}" presName="negativeSpace" presStyleCnt="0"/>
      <dgm:spPr/>
    </dgm:pt>
    <dgm:pt modelId="{B3304664-CAA9-4CBC-B073-09C677D8937E}" type="pres">
      <dgm:prSet presAssocID="{13661EF1-5574-4719-9788-2B41387DD4DF}" presName="childText" presStyleLbl="conFgAcc1" presStyleIdx="6" presStyleCnt="8">
        <dgm:presLayoutVars>
          <dgm:bulletEnabled val="1"/>
        </dgm:presLayoutVars>
      </dgm:prSet>
      <dgm:spPr/>
    </dgm:pt>
    <dgm:pt modelId="{96144444-BB8D-432B-AAA8-3E4EF7000460}" type="pres">
      <dgm:prSet presAssocID="{8ABABD90-4E3C-400A-BD7C-C05E507E5B56}" presName="spaceBetweenRectangles" presStyleCnt="0"/>
      <dgm:spPr/>
    </dgm:pt>
    <dgm:pt modelId="{9DE0A65C-4056-4A84-976E-FC38A11D280A}" type="pres">
      <dgm:prSet presAssocID="{700E4219-FB95-4B72-BC77-A0976F778EB1}" presName="parentLin" presStyleCnt="0"/>
      <dgm:spPr/>
    </dgm:pt>
    <dgm:pt modelId="{D1B86BEE-0B15-4569-8097-BF50776A69F5}" type="pres">
      <dgm:prSet presAssocID="{700E4219-FB95-4B72-BC77-A0976F778EB1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31A6DA48-3170-4F9D-BE35-DA6B6A8BF655}" type="pres">
      <dgm:prSet presAssocID="{700E4219-FB95-4B72-BC77-A0976F778EB1}" presName="parentText" presStyleLbl="node1" presStyleIdx="7" presStyleCnt="8" custScaleX="150037" custScaleY="1002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FAE12-526C-4883-B5B1-DF71E1E9AEC8}" type="pres">
      <dgm:prSet presAssocID="{700E4219-FB95-4B72-BC77-A0976F778EB1}" presName="negativeSpace" presStyleCnt="0"/>
      <dgm:spPr/>
    </dgm:pt>
    <dgm:pt modelId="{E1F06591-47DF-4979-9DAF-1BA1C6C57296}" type="pres">
      <dgm:prSet presAssocID="{700E4219-FB95-4B72-BC77-A0976F778EB1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87A1247-D7CA-4253-A3E0-B4B746FB22C7}" srcId="{F87B7085-5205-4061-B50B-77C8586BA832}" destId="{4807275A-6101-4881-91F3-B0B9A8FA99E4}" srcOrd="2" destOrd="0" parTransId="{9B87AE5A-D544-4696-9C24-470AB99A8598}" sibTransId="{0352F5D1-2B85-4F49-88D8-04BEAC8A2CEF}"/>
    <dgm:cxn modelId="{2BDA6E1D-04F2-4E2A-8873-B2C389ECC20A}" type="presOf" srcId="{13661EF1-5574-4719-9788-2B41387DD4DF}" destId="{DCD01ABA-70D0-41B7-AF44-5394F239E0BB}" srcOrd="0" destOrd="0" presId="urn:microsoft.com/office/officeart/2005/8/layout/list1"/>
    <dgm:cxn modelId="{62F704EA-729B-4097-BEF5-80006674776C}" type="presOf" srcId="{4807275A-6101-4881-91F3-B0B9A8FA99E4}" destId="{E96BB8E7-A310-411F-BB39-2CE0DBAC8575}" srcOrd="1" destOrd="0" presId="urn:microsoft.com/office/officeart/2005/8/layout/list1"/>
    <dgm:cxn modelId="{713C6B9D-436F-497C-B333-AAC0EC5BEDFF}" type="presOf" srcId="{F221A8DD-9F52-4127-97C4-964232520610}" destId="{96421051-72AB-4184-8FEA-0E160352D529}" srcOrd="1" destOrd="0" presId="urn:microsoft.com/office/officeart/2005/8/layout/list1"/>
    <dgm:cxn modelId="{5636017B-3FFC-4836-AC27-688E84EE3CC8}" type="presOf" srcId="{FB923D18-9E41-4B87-A8AE-71401F3E18AD}" destId="{54C18C9D-E594-4648-9991-4BF4C5C1F589}" srcOrd="1" destOrd="0" presId="urn:microsoft.com/office/officeart/2005/8/layout/list1"/>
    <dgm:cxn modelId="{12B6520D-841A-4C00-859A-BB2912C24269}" type="presOf" srcId="{4807275A-6101-4881-91F3-B0B9A8FA99E4}" destId="{756800B2-A6FB-4D43-BD8A-4026E35671BD}" srcOrd="0" destOrd="0" presId="urn:microsoft.com/office/officeart/2005/8/layout/list1"/>
    <dgm:cxn modelId="{57F59485-E1D6-43E1-9AFF-57D3AA91ECF0}" type="presOf" srcId="{F0DC80F5-91E9-4123-8447-22E3A738BCBB}" destId="{BA59856F-F045-483C-B965-474713928042}" srcOrd="1" destOrd="0" presId="urn:microsoft.com/office/officeart/2005/8/layout/list1"/>
    <dgm:cxn modelId="{0D79DF36-A0E5-41A6-99CE-E0B79DBBF75F}" srcId="{F87B7085-5205-4061-B50B-77C8586BA832}" destId="{F0DC80F5-91E9-4123-8447-22E3A738BCBB}" srcOrd="3" destOrd="0" parTransId="{19CE3A03-4FCB-49C3-A3E5-7AE69F04E22A}" sibTransId="{7DFB95E0-1A4C-4F3B-9960-E3E7F2616262}"/>
    <dgm:cxn modelId="{3466F3CA-DF9C-4114-B50C-CB730EC039B1}" type="presOf" srcId="{F221A8DD-9F52-4127-97C4-964232520610}" destId="{586962C7-BFEF-4ADF-AE6C-AB586CE0BEA1}" srcOrd="0" destOrd="0" presId="urn:microsoft.com/office/officeart/2005/8/layout/list1"/>
    <dgm:cxn modelId="{D930D5F2-66BC-4E09-BBFF-9748374C2308}" type="presOf" srcId="{700E4219-FB95-4B72-BC77-A0976F778EB1}" destId="{31A6DA48-3170-4F9D-BE35-DA6B6A8BF655}" srcOrd="1" destOrd="0" presId="urn:microsoft.com/office/officeart/2005/8/layout/list1"/>
    <dgm:cxn modelId="{A2C77CA3-2EC1-49D3-8794-AF1BAF34FA46}" type="presOf" srcId="{BCEEA98B-7E7F-4BC4-A1CC-3F542465E89F}" destId="{483F2758-E11D-48C4-B25A-DF0A962282AB}" srcOrd="1" destOrd="0" presId="urn:microsoft.com/office/officeart/2005/8/layout/list1"/>
    <dgm:cxn modelId="{69551414-5D27-4C7E-B18B-45077CC384A0}" type="presOf" srcId="{700E4219-FB95-4B72-BC77-A0976F778EB1}" destId="{D1B86BEE-0B15-4569-8097-BF50776A69F5}" srcOrd="0" destOrd="0" presId="urn:microsoft.com/office/officeart/2005/8/layout/list1"/>
    <dgm:cxn modelId="{C00B0F28-26B0-4730-8F41-EFD1D7457CF4}" srcId="{F87B7085-5205-4061-B50B-77C8586BA832}" destId="{13661EF1-5574-4719-9788-2B41387DD4DF}" srcOrd="6" destOrd="0" parTransId="{56F591D2-6104-4597-83CF-35F09F392F8D}" sibTransId="{8ABABD90-4E3C-400A-BD7C-C05E507E5B56}"/>
    <dgm:cxn modelId="{31FF7DA8-0BD3-4BF6-A9EC-7EA02F2D6F74}" type="presOf" srcId="{39A98C3F-6650-4811-8F77-84ED82C082F0}" destId="{F8C65CB5-6D49-420E-8CF2-D733816809CF}" srcOrd="0" destOrd="0" presId="urn:microsoft.com/office/officeart/2005/8/layout/list1"/>
    <dgm:cxn modelId="{CB966E82-F050-402D-9D9F-B1FE785B78FB}" type="presOf" srcId="{F87B7085-5205-4061-B50B-77C8586BA832}" destId="{D30E98A4-9277-44A9-ADD7-C957F2498DB8}" srcOrd="0" destOrd="0" presId="urn:microsoft.com/office/officeart/2005/8/layout/list1"/>
    <dgm:cxn modelId="{ABAC42D1-E051-4233-AD91-FB5906E9642A}" srcId="{F87B7085-5205-4061-B50B-77C8586BA832}" destId="{39A98C3F-6650-4811-8F77-84ED82C082F0}" srcOrd="0" destOrd="0" parTransId="{A166E9A4-813C-41E3-A7F6-56F14DE1ACED}" sibTransId="{34309AC6-AA2D-4CC3-A823-55A08B880216}"/>
    <dgm:cxn modelId="{76F66D65-DA08-4FE7-8ED7-E8BE38D1B624}" srcId="{F87B7085-5205-4061-B50B-77C8586BA832}" destId="{FB923D18-9E41-4B87-A8AE-71401F3E18AD}" srcOrd="5" destOrd="0" parTransId="{BAE76ECF-F43F-4800-BDF4-F7A4168CDD2C}" sibTransId="{A5E1ED2C-7646-4054-94F5-05D8D8010CD6}"/>
    <dgm:cxn modelId="{088E2509-D95C-4DC6-A8EE-3AC078382168}" srcId="{F87B7085-5205-4061-B50B-77C8586BA832}" destId="{F221A8DD-9F52-4127-97C4-964232520610}" srcOrd="1" destOrd="0" parTransId="{7E8E32E5-1063-4A74-B722-4D3F36EC7007}" sibTransId="{F0B93729-3E96-40EA-B701-BEF77642C943}"/>
    <dgm:cxn modelId="{3C849E08-5B37-45E1-A879-B2814990BFFC}" type="presOf" srcId="{39A98C3F-6650-4811-8F77-84ED82C082F0}" destId="{937EEE79-245F-47DB-8349-D69F4E8219F8}" srcOrd="1" destOrd="0" presId="urn:microsoft.com/office/officeart/2005/8/layout/list1"/>
    <dgm:cxn modelId="{587CBCB4-681E-4B45-BFDB-129B4E5BC469}" type="presOf" srcId="{F0DC80F5-91E9-4123-8447-22E3A738BCBB}" destId="{BFCAB666-4BA5-4D87-99C7-C36CA6A124E4}" srcOrd="0" destOrd="0" presId="urn:microsoft.com/office/officeart/2005/8/layout/list1"/>
    <dgm:cxn modelId="{CB5F16B1-AEAC-46EB-86C0-69B0972265A0}" type="presOf" srcId="{FB923D18-9E41-4B87-A8AE-71401F3E18AD}" destId="{0DDB9E0E-2A9E-4480-BDEC-50505E784BA7}" srcOrd="0" destOrd="0" presId="urn:microsoft.com/office/officeart/2005/8/layout/list1"/>
    <dgm:cxn modelId="{B2CAF6D8-B4B1-4E87-9008-37F6803F3653}" srcId="{F87B7085-5205-4061-B50B-77C8586BA832}" destId="{BCEEA98B-7E7F-4BC4-A1CC-3F542465E89F}" srcOrd="4" destOrd="0" parTransId="{8558D88D-A101-4FF6-BE1D-6E1D908FC214}" sibTransId="{6D675315-D74E-42DB-9775-A98B48BF067E}"/>
    <dgm:cxn modelId="{979A25A1-EB7E-405B-8B67-77C4F28B76B5}" srcId="{F87B7085-5205-4061-B50B-77C8586BA832}" destId="{700E4219-FB95-4B72-BC77-A0976F778EB1}" srcOrd="7" destOrd="0" parTransId="{7A66612F-8FC8-444E-8F70-AEE2CD1441F0}" sibTransId="{BCE273FB-626F-4EB3-ADC9-6CA351C6D5F1}"/>
    <dgm:cxn modelId="{A23DDC93-5B61-4D8E-B951-4E6F44118648}" type="presOf" srcId="{13661EF1-5574-4719-9788-2B41387DD4DF}" destId="{9F12B93D-CBEB-46B1-B698-2489FD371EDE}" srcOrd="1" destOrd="0" presId="urn:microsoft.com/office/officeart/2005/8/layout/list1"/>
    <dgm:cxn modelId="{842482EA-3F83-4E79-8B82-2013A92499B7}" type="presOf" srcId="{BCEEA98B-7E7F-4BC4-A1CC-3F542465E89F}" destId="{F5665926-784C-4432-B742-AED0ACABF8F8}" srcOrd="0" destOrd="0" presId="urn:microsoft.com/office/officeart/2005/8/layout/list1"/>
    <dgm:cxn modelId="{031DAA38-126F-45E3-AFF3-7145D684A883}" type="presParOf" srcId="{D30E98A4-9277-44A9-ADD7-C957F2498DB8}" destId="{EDF08E2B-4BDC-4886-A389-11C1896A4284}" srcOrd="0" destOrd="0" presId="urn:microsoft.com/office/officeart/2005/8/layout/list1"/>
    <dgm:cxn modelId="{0700218D-0FA4-4E15-B219-F48C52C7904E}" type="presParOf" srcId="{EDF08E2B-4BDC-4886-A389-11C1896A4284}" destId="{F8C65CB5-6D49-420E-8CF2-D733816809CF}" srcOrd="0" destOrd="0" presId="urn:microsoft.com/office/officeart/2005/8/layout/list1"/>
    <dgm:cxn modelId="{B4DB5BB1-A6C0-488C-9599-38CF9BB37294}" type="presParOf" srcId="{EDF08E2B-4BDC-4886-A389-11C1896A4284}" destId="{937EEE79-245F-47DB-8349-D69F4E8219F8}" srcOrd="1" destOrd="0" presId="urn:microsoft.com/office/officeart/2005/8/layout/list1"/>
    <dgm:cxn modelId="{4211239E-7B45-4338-B2F8-F54F675C27C7}" type="presParOf" srcId="{D30E98A4-9277-44A9-ADD7-C957F2498DB8}" destId="{4BB8D517-26B0-45AD-ADD1-A5C836F63CB9}" srcOrd="1" destOrd="0" presId="urn:microsoft.com/office/officeart/2005/8/layout/list1"/>
    <dgm:cxn modelId="{58E1D5C9-92A6-49EA-90C0-BA1638A69DCD}" type="presParOf" srcId="{D30E98A4-9277-44A9-ADD7-C957F2498DB8}" destId="{05D94220-DD04-416C-A414-B388A92CCA92}" srcOrd="2" destOrd="0" presId="urn:microsoft.com/office/officeart/2005/8/layout/list1"/>
    <dgm:cxn modelId="{340D7816-5FE7-48D8-B8A5-45D3F5A88E2B}" type="presParOf" srcId="{D30E98A4-9277-44A9-ADD7-C957F2498DB8}" destId="{86447071-4683-4417-A808-C7A4AFB21C4C}" srcOrd="3" destOrd="0" presId="urn:microsoft.com/office/officeart/2005/8/layout/list1"/>
    <dgm:cxn modelId="{6FC3802C-B258-4366-A833-7E72136EC0B3}" type="presParOf" srcId="{D30E98A4-9277-44A9-ADD7-C957F2498DB8}" destId="{588C78A7-8025-42E7-B862-9F7CDC86CF2D}" srcOrd="4" destOrd="0" presId="urn:microsoft.com/office/officeart/2005/8/layout/list1"/>
    <dgm:cxn modelId="{E62B3AEE-8E96-4BFB-B93A-061ABA89DBA7}" type="presParOf" srcId="{588C78A7-8025-42E7-B862-9F7CDC86CF2D}" destId="{586962C7-BFEF-4ADF-AE6C-AB586CE0BEA1}" srcOrd="0" destOrd="0" presId="urn:microsoft.com/office/officeart/2005/8/layout/list1"/>
    <dgm:cxn modelId="{9C6D3E1B-57FF-41B6-B964-9452ECCCDC83}" type="presParOf" srcId="{588C78A7-8025-42E7-B862-9F7CDC86CF2D}" destId="{96421051-72AB-4184-8FEA-0E160352D529}" srcOrd="1" destOrd="0" presId="urn:microsoft.com/office/officeart/2005/8/layout/list1"/>
    <dgm:cxn modelId="{F2ADFDF1-2EBD-4F48-A5D4-942A7E430B01}" type="presParOf" srcId="{D30E98A4-9277-44A9-ADD7-C957F2498DB8}" destId="{743A6635-D1EA-43D5-819E-6ABB5BE02A66}" srcOrd="5" destOrd="0" presId="urn:microsoft.com/office/officeart/2005/8/layout/list1"/>
    <dgm:cxn modelId="{24A46736-09B6-48E6-B2F8-D60F50EAE40F}" type="presParOf" srcId="{D30E98A4-9277-44A9-ADD7-C957F2498DB8}" destId="{9226278D-8A56-4601-B52A-EB3851F2AC25}" srcOrd="6" destOrd="0" presId="urn:microsoft.com/office/officeart/2005/8/layout/list1"/>
    <dgm:cxn modelId="{374C5C68-46D8-485D-85DB-259E934E8094}" type="presParOf" srcId="{D30E98A4-9277-44A9-ADD7-C957F2498DB8}" destId="{DF65F58D-376B-49C1-B9BB-C55C6A5F2B2F}" srcOrd="7" destOrd="0" presId="urn:microsoft.com/office/officeart/2005/8/layout/list1"/>
    <dgm:cxn modelId="{BACD4BD6-8A3D-473D-9F3C-0CEE6FCA0D1B}" type="presParOf" srcId="{D30E98A4-9277-44A9-ADD7-C957F2498DB8}" destId="{F62BF815-EE54-42B3-B0E3-FE7777ADDCBE}" srcOrd="8" destOrd="0" presId="urn:microsoft.com/office/officeart/2005/8/layout/list1"/>
    <dgm:cxn modelId="{D5949B30-B8DF-40AC-A94C-E463D0D351B9}" type="presParOf" srcId="{F62BF815-EE54-42B3-B0E3-FE7777ADDCBE}" destId="{756800B2-A6FB-4D43-BD8A-4026E35671BD}" srcOrd="0" destOrd="0" presId="urn:microsoft.com/office/officeart/2005/8/layout/list1"/>
    <dgm:cxn modelId="{B69E69AE-5F4B-48FB-BB7E-502952262301}" type="presParOf" srcId="{F62BF815-EE54-42B3-B0E3-FE7777ADDCBE}" destId="{E96BB8E7-A310-411F-BB39-2CE0DBAC8575}" srcOrd="1" destOrd="0" presId="urn:microsoft.com/office/officeart/2005/8/layout/list1"/>
    <dgm:cxn modelId="{F7C74800-3A11-410F-8E5D-5C38770B3430}" type="presParOf" srcId="{D30E98A4-9277-44A9-ADD7-C957F2498DB8}" destId="{16F6410F-346E-4D21-A855-A9E0A283EDF6}" srcOrd="9" destOrd="0" presId="urn:microsoft.com/office/officeart/2005/8/layout/list1"/>
    <dgm:cxn modelId="{9E710955-DF56-4D73-AB19-DA191A6FD025}" type="presParOf" srcId="{D30E98A4-9277-44A9-ADD7-C957F2498DB8}" destId="{83164808-5472-46C3-B1FF-B5770DCD3523}" srcOrd="10" destOrd="0" presId="urn:microsoft.com/office/officeart/2005/8/layout/list1"/>
    <dgm:cxn modelId="{273D2D12-52DE-4A20-B3D6-B5DF0E9B3543}" type="presParOf" srcId="{D30E98A4-9277-44A9-ADD7-C957F2498DB8}" destId="{07D529EB-8FD9-4629-A7AE-650FC43DB639}" srcOrd="11" destOrd="0" presId="urn:microsoft.com/office/officeart/2005/8/layout/list1"/>
    <dgm:cxn modelId="{90EA4E85-BA1C-4999-AEBB-91F45D5CD1B3}" type="presParOf" srcId="{D30E98A4-9277-44A9-ADD7-C957F2498DB8}" destId="{52B364A1-99D0-49F8-97F7-4690A712022E}" srcOrd="12" destOrd="0" presId="urn:microsoft.com/office/officeart/2005/8/layout/list1"/>
    <dgm:cxn modelId="{A2A72750-254C-4538-8FCD-03B62BC16DB9}" type="presParOf" srcId="{52B364A1-99D0-49F8-97F7-4690A712022E}" destId="{BFCAB666-4BA5-4D87-99C7-C36CA6A124E4}" srcOrd="0" destOrd="0" presId="urn:microsoft.com/office/officeart/2005/8/layout/list1"/>
    <dgm:cxn modelId="{EC931B47-4FB2-4DAD-B1E6-11F104225169}" type="presParOf" srcId="{52B364A1-99D0-49F8-97F7-4690A712022E}" destId="{BA59856F-F045-483C-B965-474713928042}" srcOrd="1" destOrd="0" presId="urn:microsoft.com/office/officeart/2005/8/layout/list1"/>
    <dgm:cxn modelId="{4A7AF1BA-3F35-4C6F-B968-A8E3D6A5A118}" type="presParOf" srcId="{D30E98A4-9277-44A9-ADD7-C957F2498DB8}" destId="{6E065C4D-C6B0-4CA0-8587-FFCBB07E4679}" srcOrd="13" destOrd="0" presId="urn:microsoft.com/office/officeart/2005/8/layout/list1"/>
    <dgm:cxn modelId="{CCC8A5FB-DFDD-4C09-835C-85ECA9ACBA6C}" type="presParOf" srcId="{D30E98A4-9277-44A9-ADD7-C957F2498DB8}" destId="{3CC47C84-95F0-4EDC-AF39-D55A8B64FF39}" srcOrd="14" destOrd="0" presId="urn:microsoft.com/office/officeart/2005/8/layout/list1"/>
    <dgm:cxn modelId="{958E11B1-50D9-46D5-8705-C72922A0391D}" type="presParOf" srcId="{D30E98A4-9277-44A9-ADD7-C957F2498DB8}" destId="{9222AB65-B746-4CBF-AD4C-6AED3CD191E9}" srcOrd="15" destOrd="0" presId="urn:microsoft.com/office/officeart/2005/8/layout/list1"/>
    <dgm:cxn modelId="{A2528519-B7CC-4259-B1AA-0AEA5E79F5ED}" type="presParOf" srcId="{D30E98A4-9277-44A9-ADD7-C957F2498DB8}" destId="{E93D25CA-B12E-4610-8A28-7AE2D783CB01}" srcOrd="16" destOrd="0" presId="urn:microsoft.com/office/officeart/2005/8/layout/list1"/>
    <dgm:cxn modelId="{4EEB31EC-FF64-4F6D-89F6-7AC932B53E8B}" type="presParOf" srcId="{E93D25CA-B12E-4610-8A28-7AE2D783CB01}" destId="{F5665926-784C-4432-B742-AED0ACABF8F8}" srcOrd="0" destOrd="0" presId="urn:microsoft.com/office/officeart/2005/8/layout/list1"/>
    <dgm:cxn modelId="{02A786E4-2398-4CFB-B4C9-8A24E5E625FD}" type="presParOf" srcId="{E93D25CA-B12E-4610-8A28-7AE2D783CB01}" destId="{483F2758-E11D-48C4-B25A-DF0A962282AB}" srcOrd="1" destOrd="0" presId="urn:microsoft.com/office/officeart/2005/8/layout/list1"/>
    <dgm:cxn modelId="{AE419DCE-6996-4CDE-8AAF-54BD0F2B3790}" type="presParOf" srcId="{D30E98A4-9277-44A9-ADD7-C957F2498DB8}" destId="{57A1F2BF-D3AA-4A19-804F-DC10ABD73ADC}" srcOrd="17" destOrd="0" presId="urn:microsoft.com/office/officeart/2005/8/layout/list1"/>
    <dgm:cxn modelId="{8BA2E4A4-0995-4C69-84D3-4A8EA0D4FC84}" type="presParOf" srcId="{D30E98A4-9277-44A9-ADD7-C957F2498DB8}" destId="{4628E34B-F324-497E-8397-C389D1421835}" srcOrd="18" destOrd="0" presId="urn:microsoft.com/office/officeart/2005/8/layout/list1"/>
    <dgm:cxn modelId="{8B01677D-B3AA-4249-8AC4-F77931A83372}" type="presParOf" srcId="{D30E98A4-9277-44A9-ADD7-C957F2498DB8}" destId="{3E84264F-896F-4A99-A64A-B201C85004C2}" srcOrd="19" destOrd="0" presId="urn:microsoft.com/office/officeart/2005/8/layout/list1"/>
    <dgm:cxn modelId="{37C6421A-3F99-4615-A226-161E78AF823F}" type="presParOf" srcId="{D30E98A4-9277-44A9-ADD7-C957F2498DB8}" destId="{C954EDBF-8D4F-4BBE-B6B3-8A790C94BF45}" srcOrd="20" destOrd="0" presId="urn:microsoft.com/office/officeart/2005/8/layout/list1"/>
    <dgm:cxn modelId="{010D0939-68E7-486A-9744-39EB5658416E}" type="presParOf" srcId="{C954EDBF-8D4F-4BBE-B6B3-8A790C94BF45}" destId="{0DDB9E0E-2A9E-4480-BDEC-50505E784BA7}" srcOrd="0" destOrd="0" presId="urn:microsoft.com/office/officeart/2005/8/layout/list1"/>
    <dgm:cxn modelId="{6EFCB9CB-BAC2-42DA-B0CD-EF77941D49B0}" type="presParOf" srcId="{C954EDBF-8D4F-4BBE-B6B3-8A790C94BF45}" destId="{54C18C9D-E594-4648-9991-4BF4C5C1F589}" srcOrd="1" destOrd="0" presId="urn:microsoft.com/office/officeart/2005/8/layout/list1"/>
    <dgm:cxn modelId="{E49D422D-760C-4DCC-90BE-587671A4F628}" type="presParOf" srcId="{D30E98A4-9277-44A9-ADD7-C957F2498DB8}" destId="{3C42CE65-B21B-4A96-B416-075E6A7580C2}" srcOrd="21" destOrd="0" presId="urn:microsoft.com/office/officeart/2005/8/layout/list1"/>
    <dgm:cxn modelId="{6F9886B4-ED2F-4D97-B9EA-958F9DAE3E22}" type="presParOf" srcId="{D30E98A4-9277-44A9-ADD7-C957F2498DB8}" destId="{B7420225-F14C-4767-B1F2-802413996D6C}" srcOrd="22" destOrd="0" presId="urn:microsoft.com/office/officeart/2005/8/layout/list1"/>
    <dgm:cxn modelId="{388468CE-E6A4-4AF8-879B-DD5C4DCD9EC4}" type="presParOf" srcId="{D30E98A4-9277-44A9-ADD7-C957F2498DB8}" destId="{9EDF710F-F2B3-4D09-A814-0FD692FC0B39}" srcOrd="23" destOrd="0" presId="urn:microsoft.com/office/officeart/2005/8/layout/list1"/>
    <dgm:cxn modelId="{2038CF55-443E-459F-975E-F361067A913D}" type="presParOf" srcId="{D30E98A4-9277-44A9-ADD7-C957F2498DB8}" destId="{60501269-DA65-4997-AF74-B92BAB0BBCE6}" srcOrd="24" destOrd="0" presId="urn:microsoft.com/office/officeart/2005/8/layout/list1"/>
    <dgm:cxn modelId="{3DCB7D15-469E-45FD-8E28-5833A2DE435C}" type="presParOf" srcId="{60501269-DA65-4997-AF74-B92BAB0BBCE6}" destId="{DCD01ABA-70D0-41B7-AF44-5394F239E0BB}" srcOrd="0" destOrd="0" presId="urn:microsoft.com/office/officeart/2005/8/layout/list1"/>
    <dgm:cxn modelId="{2A29D842-034B-47F4-97D8-51FE4A61EFD3}" type="presParOf" srcId="{60501269-DA65-4997-AF74-B92BAB0BBCE6}" destId="{9F12B93D-CBEB-46B1-B698-2489FD371EDE}" srcOrd="1" destOrd="0" presId="urn:microsoft.com/office/officeart/2005/8/layout/list1"/>
    <dgm:cxn modelId="{7A309CC2-322F-4F9A-9FC1-E42F78788ACB}" type="presParOf" srcId="{D30E98A4-9277-44A9-ADD7-C957F2498DB8}" destId="{BB31A46F-394C-476C-9B19-AAABE180EF09}" srcOrd="25" destOrd="0" presId="urn:microsoft.com/office/officeart/2005/8/layout/list1"/>
    <dgm:cxn modelId="{EFF33EB8-FFFB-4EC1-BA50-B56A3467D0D7}" type="presParOf" srcId="{D30E98A4-9277-44A9-ADD7-C957F2498DB8}" destId="{B3304664-CAA9-4CBC-B073-09C677D8937E}" srcOrd="26" destOrd="0" presId="urn:microsoft.com/office/officeart/2005/8/layout/list1"/>
    <dgm:cxn modelId="{675A0753-7851-4E8E-AD47-9CCED805F0DB}" type="presParOf" srcId="{D30E98A4-9277-44A9-ADD7-C957F2498DB8}" destId="{96144444-BB8D-432B-AAA8-3E4EF7000460}" srcOrd="27" destOrd="0" presId="urn:microsoft.com/office/officeart/2005/8/layout/list1"/>
    <dgm:cxn modelId="{7FB83629-CF2E-4B49-BD43-191602C8FB2A}" type="presParOf" srcId="{D30E98A4-9277-44A9-ADD7-C957F2498DB8}" destId="{9DE0A65C-4056-4A84-976E-FC38A11D280A}" srcOrd="28" destOrd="0" presId="urn:microsoft.com/office/officeart/2005/8/layout/list1"/>
    <dgm:cxn modelId="{5E69CC3D-3B81-448F-8B1B-14087FDFE768}" type="presParOf" srcId="{9DE0A65C-4056-4A84-976E-FC38A11D280A}" destId="{D1B86BEE-0B15-4569-8097-BF50776A69F5}" srcOrd="0" destOrd="0" presId="urn:microsoft.com/office/officeart/2005/8/layout/list1"/>
    <dgm:cxn modelId="{176106C1-CA50-44FF-8D0A-5D1F364BAAB7}" type="presParOf" srcId="{9DE0A65C-4056-4A84-976E-FC38A11D280A}" destId="{31A6DA48-3170-4F9D-BE35-DA6B6A8BF655}" srcOrd="1" destOrd="0" presId="urn:microsoft.com/office/officeart/2005/8/layout/list1"/>
    <dgm:cxn modelId="{989B58AF-7049-473F-905E-8C49A57BE387}" type="presParOf" srcId="{D30E98A4-9277-44A9-ADD7-C957F2498DB8}" destId="{38FFAE12-526C-4883-B5B1-DF71E1E9AEC8}" srcOrd="29" destOrd="0" presId="urn:microsoft.com/office/officeart/2005/8/layout/list1"/>
    <dgm:cxn modelId="{807DDE6D-F30A-4099-9187-E94830B623BD}" type="presParOf" srcId="{D30E98A4-9277-44A9-ADD7-C957F2498DB8}" destId="{E1F06591-47DF-4979-9DAF-1BA1C6C5729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AE69D-2700-4046-99D3-59B98FA39F92}">
      <dsp:nvSpPr>
        <dsp:cNvPr id="0" name=""/>
        <dsp:cNvSpPr/>
      </dsp:nvSpPr>
      <dsp:spPr>
        <a:xfrm>
          <a:off x="0" y="201913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B76DE-711A-4757-8541-54923AE41FD2}">
      <dsp:nvSpPr>
        <dsp:cNvPr id="0" name=""/>
        <dsp:cNvSpPr/>
      </dsp:nvSpPr>
      <dsp:spPr>
        <a:xfrm>
          <a:off x="394233" y="69073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30.12.2012 г. № 329‑ФЗ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82042"/>
        <a:ext cx="7858719" cy="239742"/>
      </dsp:txXfrm>
    </dsp:sp>
    <dsp:sp modelId="{A595B0F3-0FBA-4A18-A2D5-8B16E5BB2C69}">
      <dsp:nvSpPr>
        <dsp:cNvPr id="0" name=""/>
        <dsp:cNvSpPr/>
      </dsp:nvSpPr>
      <dsp:spPr>
        <a:xfrm>
          <a:off x="0" y="610153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492FF-8F16-4BE6-A202-1863FC411620}">
      <dsp:nvSpPr>
        <dsp:cNvPr id="0" name=""/>
        <dsp:cNvSpPr/>
      </dsp:nvSpPr>
      <dsp:spPr>
        <a:xfrm>
          <a:off x="394233" y="477313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 РФ от 15.05.1991 г. № 1244‑1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490282"/>
        <a:ext cx="7858719" cy="239742"/>
      </dsp:txXfrm>
    </dsp:sp>
    <dsp:sp modelId="{A4FDD8B8-AD27-4C4E-8996-906EBD7BE36D}">
      <dsp:nvSpPr>
        <dsp:cNvPr id="0" name=""/>
        <dsp:cNvSpPr/>
      </dsp:nvSpPr>
      <dsp:spPr>
        <a:xfrm>
          <a:off x="0" y="1018393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FDD54-4FC5-4375-BA56-F6485C6C9C1E}">
      <dsp:nvSpPr>
        <dsp:cNvPr id="0" name=""/>
        <dsp:cNvSpPr/>
      </dsp:nvSpPr>
      <dsp:spPr>
        <a:xfrm>
          <a:off x="394233" y="885553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Верховного Совета РФ от 27.12.1991 г. № 2123‑1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898522"/>
        <a:ext cx="7858719" cy="239742"/>
      </dsp:txXfrm>
    </dsp:sp>
    <dsp:sp modelId="{EACF86C2-DF6D-4938-8207-3FEB92FCA749}">
      <dsp:nvSpPr>
        <dsp:cNvPr id="0" name=""/>
        <dsp:cNvSpPr/>
      </dsp:nvSpPr>
      <dsp:spPr>
        <a:xfrm>
          <a:off x="0" y="1426633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F8175-F5A0-4427-B2CF-A756A4A25765}">
      <dsp:nvSpPr>
        <dsp:cNvPr id="0" name=""/>
        <dsp:cNvSpPr/>
      </dsp:nvSpPr>
      <dsp:spPr>
        <a:xfrm>
          <a:off x="394233" y="1293793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26.11.1998 г. № 175‑ФЗ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1306762"/>
        <a:ext cx="7858719" cy="239742"/>
      </dsp:txXfrm>
    </dsp:sp>
    <dsp:sp modelId="{6D9659F7-C90E-492F-A898-70C13EBAE5EB}">
      <dsp:nvSpPr>
        <dsp:cNvPr id="0" name=""/>
        <dsp:cNvSpPr/>
      </dsp:nvSpPr>
      <dsp:spPr>
        <a:xfrm>
          <a:off x="0" y="1834873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3A422-CCCF-4202-9803-12F8E9356A7A}">
      <dsp:nvSpPr>
        <dsp:cNvPr id="0" name=""/>
        <dsp:cNvSpPr/>
      </dsp:nvSpPr>
      <dsp:spPr>
        <a:xfrm>
          <a:off x="394233" y="1702033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10.01.2002 г. № 2‑ФЗ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1715002"/>
        <a:ext cx="7858719" cy="239742"/>
      </dsp:txXfrm>
    </dsp:sp>
    <dsp:sp modelId="{C114184A-5F58-4C22-A7E9-562CF9025011}">
      <dsp:nvSpPr>
        <dsp:cNvPr id="0" name=""/>
        <dsp:cNvSpPr/>
      </dsp:nvSpPr>
      <dsp:spPr>
        <a:xfrm>
          <a:off x="0" y="2243113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12D57-01E2-4198-9157-5880468DEC16}">
      <dsp:nvSpPr>
        <dsp:cNvPr id="0" name=""/>
        <dsp:cNvSpPr/>
      </dsp:nvSpPr>
      <dsp:spPr>
        <a:xfrm>
          <a:off x="394233" y="2110273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23.07.2013 г. № 625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2123242"/>
        <a:ext cx="7858719" cy="239742"/>
      </dsp:txXfrm>
    </dsp:sp>
    <dsp:sp modelId="{98EDD72B-BA69-46F2-92F0-B01C3BF9CD61}">
      <dsp:nvSpPr>
        <dsp:cNvPr id="0" name=""/>
        <dsp:cNvSpPr/>
      </dsp:nvSpPr>
      <dsp:spPr>
        <a:xfrm>
          <a:off x="0" y="2651353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F5455-1FF9-4881-8EEB-F94ED3CE724F}">
      <dsp:nvSpPr>
        <dsp:cNvPr id="0" name=""/>
        <dsp:cNvSpPr/>
      </dsp:nvSpPr>
      <dsp:spPr>
        <a:xfrm>
          <a:off x="394233" y="2518513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23.03.2015 г. № 134н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2531482"/>
        <a:ext cx="7858719" cy="239742"/>
      </dsp:txXfrm>
    </dsp:sp>
    <dsp:sp modelId="{87856807-577B-4551-BA4B-56659766A03B}">
      <dsp:nvSpPr>
        <dsp:cNvPr id="0" name=""/>
        <dsp:cNvSpPr/>
      </dsp:nvSpPr>
      <dsp:spPr>
        <a:xfrm>
          <a:off x="0" y="3159342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BD456-E27B-4E3A-A44B-46BBF3A5EB31}">
      <dsp:nvSpPr>
        <dsp:cNvPr id="0" name=""/>
        <dsp:cNvSpPr/>
      </dsp:nvSpPr>
      <dsp:spPr>
        <a:xfrm>
          <a:off x="394233" y="2926753"/>
          <a:ext cx="7884657" cy="3654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Письмо Министерства здравоохранения Российской Федерации от 13.05.2015 № 24-3/10/2-2096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072" y="2944592"/>
        <a:ext cx="7848979" cy="329751"/>
      </dsp:txXfrm>
    </dsp:sp>
    <dsp:sp modelId="{FE1D38AE-E55B-4C6F-A4C1-C4C8BBEE3250}">
      <dsp:nvSpPr>
        <dsp:cNvPr id="0" name=""/>
        <dsp:cNvSpPr/>
      </dsp:nvSpPr>
      <dsp:spPr>
        <a:xfrm>
          <a:off x="0" y="3567582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2BB35-6903-48CD-9118-EB02A1435E05}">
      <dsp:nvSpPr>
        <dsp:cNvPr id="0" name=""/>
        <dsp:cNvSpPr/>
      </dsp:nvSpPr>
      <dsp:spPr>
        <a:xfrm>
          <a:off x="394233" y="3434742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документы НРЭР и РГМДР</a:t>
          </a:r>
          <a:endParaRPr lang="ru-RU" sz="1600" kern="1200" dirty="0"/>
        </a:p>
      </dsp:txBody>
      <dsp:txXfrm>
        <a:off x="407202" y="3447711"/>
        <a:ext cx="7858719" cy="239742"/>
      </dsp:txXfrm>
    </dsp:sp>
    <dsp:sp modelId="{2F286926-E2DE-4B5C-AC59-FC77E57E6C6C}">
      <dsp:nvSpPr>
        <dsp:cNvPr id="0" name=""/>
        <dsp:cNvSpPr/>
      </dsp:nvSpPr>
      <dsp:spPr>
        <a:xfrm>
          <a:off x="0" y="3975822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E2948-3891-461A-917B-3085574401E4}">
      <dsp:nvSpPr>
        <dsp:cNvPr id="0" name=""/>
        <dsp:cNvSpPr/>
      </dsp:nvSpPr>
      <dsp:spPr>
        <a:xfrm>
          <a:off x="394233" y="3842982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РФ от 22.09.1993 г. № 948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3855951"/>
        <a:ext cx="7858719" cy="239742"/>
      </dsp:txXfrm>
    </dsp:sp>
    <dsp:sp modelId="{43CEB977-9CA5-4318-9FDC-E04D5D087EAE}">
      <dsp:nvSpPr>
        <dsp:cNvPr id="0" name=""/>
        <dsp:cNvSpPr/>
      </dsp:nvSpPr>
      <dsp:spPr>
        <a:xfrm>
          <a:off x="0" y="4384062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F59EC-2394-4A0B-9D18-BD746ED3BE1E}">
      <dsp:nvSpPr>
        <dsp:cNvPr id="0" name=""/>
        <dsp:cNvSpPr/>
      </dsp:nvSpPr>
      <dsp:spPr>
        <a:xfrm>
          <a:off x="394233" y="4251222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26.11.1993 г. № 281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4264191"/>
        <a:ext cx="7858719" cy="239742"/>
      </dsp:txXfrm>
    </dsp:sp>
    <dsp:sp modelId="{1669D97B-4C2A-4374-8061-2090B53E0D89}">
      <dsp:nvSpPr>
        <dsp:cNvPr id="0" name=""/>
        <dsp:cNvSpPr/>
      </dsp:nvSpPr>
      <dsp:spPr>
        <a:xfrm>
          <a:off x="0" y="4792302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9F7CF-A7DE-48C7-A78A-02A861D77667}">
      <dsp:nvSpPr>
        <dsp:cNvPr id="0" name=""/>
        <dsp:cNvSpPr/>
      </dsp:nvSpPr>
      <dsp:spPr>
        <a:xfrm>
          <a:off x="394233" y="4659462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11.08.1995 г. № 236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4672431"/>
        <a:ext cx="7858719" cy="239742"/>
      </dsp:txXfrm>
    </dsp:sp>
    <dsp:sp modelId="{99601F59-BDEC-47EC-AC72-40FA2FD9528C}">
      <dsp:nvSpPr>
        <dsp:cNvPr id="0" name=""/>
        <dsp:cNvSpPr/>
      </dsp:nvSpPr>
      <dsp:spPr>
        <a:xfrm>
          <a:off x="0" y="5200542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9FBD2-DFA8-49FE-BD48-300E22E44817}">
      <dsp:nvSpPr>
        <dsp:cNvPr id="0" name=""/>
        <dsp:cNvSpPr/>
      </dsp:nvSpPr>
      <dsp:spPr>
        <a:xfrm>
          <a:off x="394233" y="5067702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23.04.1998 г. № 134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5080671"/>
        <a:ext cx="7858719" cy="239742"/>
      </dsp:txXfrm>
    </dsp:sp>
    <dsp:sp modelId="{3724BA2C-4B90-4F12-8F1E-D737DDA24113}">
      <dsp:nvSpPr>
        <dsp:cNvPr id="0" name=""/>
        <dsp:cNvSpPr/>
      </dsp:nvSpPr>
      <dsp:spPr>
        <a:xfrm>
          <a:off x="0" y="5608782"/>
          <a:ext cx="8280920" cy="22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76269-F8C5-424E-8452-5D3E5BDBDCC4}">
      <dsp:nvSpPr>
        <dsp:cNvPr id="0" name=""/>
        <dsp:cNvSpPr/>
      </dsp:nvSpPr>
      <dsp:spPr>
        <a:xfrm>
          <a:off x="394233" y="5475942"/>
          <a:ext cx="7884657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22.10.2003 г. № 488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202" y="5488911"/>
        <a:ext cx="7858719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94220-DD04-416C-A414-B388A92CCA92}">
      <dsp:nvSpPr>
        <dsp:cNvPr id="0" name=""/>
        <dsp:cNvSpPr/>
      </dsp:nvSpPr>
      <dsp:spPr>
        <a:xfrm>
          <a:off x="0" y="456120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EEE79-245F-47DB-8349-D69F4E8219F8}">
      <dsp:nvSpPr>
        <dsp:cNvPr id="0" name=""/>
        <dsp:cNvSpPr/>
      </dsp:nvSpPr>
      <dsp:spPr>
        <a:xfrm>
          <a:off x="387092" y="139983"/>
          <a:ext cx="8102598" cy="4784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Обновить приказ по учреждению, с четким определением ответственных лиц, за ведение регистра. </a:t>
          </a:r>
        </a:p>
      </dsp:txBody>
      <dsp:txXfrm>
        <a:off x="410450" y="163341"/>
        <a:ext cx="8055882" cy="431781"/>
      </dsp:txXfrm>
    </dsp:sp>
    <dsp:sp modelId="{9226278D-8A56-4601-B52A-EB3851F2AC25}">
      <dsp:nvSpPr>
        <dsp:cNvPr id="0" name=""/>
        <dsp:cNvSpPr/>
      </dsp:nvSpPr>
      <dsp:spPr>
        <a:xfrm>
          <a:off x="0" y="1061777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21051-72AB-4184-8FEA-0E160352D529}">
      <dsp:nvSpPr>
        <dsp:cNvPr id="0" name=""/>
        <dsp:cNvSpPr/>
      </dsp:nvSpPr>
      <dsp:spPr>
        <a:xfrm>
          <a:off x="385847" y="792720"/>
          <a:ext cx="8104797" cy="431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Представить информацию в ГБУЗ РК «РМИАЦ» об ответственном лице, ФИО, должность, контактный телефон.</a:t>
          </a:r>
          <a:endParaRPr lang="ru-RU" sz="1600" b="1" kern="1200" dirty="0"/>
        </a:p>
      </dsp:txBody>
      <dsp:txXfrm>
        <a:off x="406907" y="813780"/>
        <a:ext cx="8062677" cy="389296"/>
      </dsp:txXfrm>
    </dsp:sp>
    <dsp:sp modelId="{83164808-5472-46C3-B1FF-B5770DCD3523}">
      <dsp:nvSpPr>
        <dsp:cNvPr id="0" name=""/>
        <dsp:cNvSpPr/>
      </dsp:nvSpPr>
      <dsp:spPr>
        <a:xfrm>
          <a:off x="0" y="2103253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BB8E7-A310-411F-BB39-2CE0DBAC8575}">
      <dsp:nvSpPr>
        <dsp:cNvPr id="0" name=""/>
        <dsp:cNvSpPr/>
      </dsp:nvSpPr>
      <dsp:spPr>
        <a:xfrm>
          <a:off x="404517" y="1398377"/>
          <a:ext cx="8090343" cy="8672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Ответственный должен контролировать качество формирования (наполнение) регионального сегмента путем  внесения актуализированной информации в программном обеспечении «ПОСАД»: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852" y="1440712"/>
        <a:ext cx="8005673" cy="782566"/>
      </dsp:txXfrm>
    </dsp:sp>
    <dsp:sp modelId="{3CC47C84-95F0-4EDC-AF39-D55A8B64FF39}">
      <dsp:nvSpPr>
        <dsp:cNvPr id="0" name=""/>
        <dsp:cNvSpPr/>
      </dsp:nvSpPr>
      <dsp:spPr>
        <a:xfrm>
          <a:off x="0" y="2947394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9856F-F045-483C-B965-474713928042}">
      <dsp:nvSpPr>
        <dsp:cNvPr id="0" name=""/>
        <dsp:cNvSpPr/>
      </dsp:nvSpPr>
      <dsp:spPr>
        <a:xfrm>
          <a:off x="404517" y="2439853"/>
          <a:ext cx="8090343" cy="6699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Представить выверенные списки лиц, подлежащих включению в НРЭР на конец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219" y="2472555"/>
        <a:ext cx="8024939" cy="604496"/>
      </dsp:txXfrm>
    </dsp:sp>
    <dsp:sp modelId="{4628E34B-F324-497E-8397-C389D1421835}">
      <dsp:nvSpPr>
        <dsp:cNvPr id="0" name=""/>
        <dsp:cNvSpPr/>
      </dsp:nvSpPr>
      <dsp:spPr>
        <a:xfrm>
          <a:off x="0" y="3446354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F2758-E11D-48C4-B25A-DF0A962282AB}">
      <dsp:nvSpPr>
        <dsp:cNvPr id="0" name=""/>
        <dsp:cNvSpPr/>
      </dsp:nvSpPr>
      <dsp:spPr>
        <a:xfrm>
          <a:off x="404517" y="3283994"/>
          <a:ext cx="8090343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Восстановить «проваленные» годы в диспансерном наблюдении</a:t>
          </a:r>
          <a:endParaRPr lang="ru-RU" sz="1600" kern="1200" dirty="0"/>
        </a:p>
      </dsp:txBody>
      <dsp:txXfrm>
        <a:off x="420369" y="3299846"/>
        <a:ext cx="8058639" cy="293016"/>
      </dsp:txXfrm>
    </dsp:sp>
    <dsp:sp modelId="{B7420225-F14C-4767-B1F2-802413996D6C}">
      <dsp:nvSpPr>
        <dsp:cNvPr id="0" name=""/>
        <dsp:cNvSpPr/>
      </dsp:nvSpPr>
      <dsp:spPr>
        <a:xfrm>
          <a:off x="0" y="4112483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18C9D-E594-4648-9991-4BF4C5C1F589}">
      <dsp:nvSpPr>
        <dsp:cNvPr id="0" name=""/>
        <dsp:cNvSpPr/>
      </dsp:nvSpPr>
      <dsp:spPr>
        <a:xfrm>
          <a:off x="408962" y="3782954"/>
          <a:ext cx="8086730" cy="4918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Восстановить правильный порядок в ведении форм Регистра </a:t>
          </a: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Минздрава России от 23.03.2015 г. № 134н)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974" y="3806966"/>
        <a:ext cx="8038706" cy="443865"/>
      </dsp:txXfrm>
    </dsp:sp>
    <dsp:sp modelId="{B3304664-CAA9-4CBC-B073-09C677D8937E}">
      <dsp:nvSpPr>
        <dsp:cNvPr id="0" name=""/>
        <dsp:cNvSpPr/>
      </dsp:nvSpPr>
      <dsp:spPr>
        <a:xfrm>
          <a:off x="0" y="4915738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2B93D-CBEB-46B1-B698-2489FD371EDE}">
      <dsp:nvSpPr>
        <dsp:cNvPr id="0" name=""/>
        <dsp:cNvSpPr/>
      </dsp:nvSpPr>
      <dsp:spPr>
        <a:xfrm>
          <a:off x="270898" y="4439448"/>
          <a:ext cx="8111613" cy="6290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взаимодействие с отделениями Бюро СМЭ, ЗАГСами, онкокабинетами для предоставления медицинских документов, подтверждающих диагнозы в СОЗ и СПС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604" y="4470154"/>
        <a:ext cx="8050201" cy="567603"/>
      </dsp:txXfrm>
    </dsp:sp>
    <dsp:sp modelId="{E1F06591-47DF-4979-9DAF-1BA1C6C57296}">
      <dsp:nvSpPr>
        <dsp:cNvPr id="0" name=""/>
        <dsp:cNvSpPr/>
      </dsp:nvSpPr>
      <dsp:spPr>
        <a:xfrm>
          <a:off x="0" y="5415464"/>
          <a:ext cx="8496944" cy="277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6DA48-3170-4F9D-BE35-DA6B6A8BF655}">
      <dsp:nvSpPr>
        <dsp:cNvPr id="0" name=""/>
        <dsp:cNvSpPr/>
      </dsp:nvSpPr>
      <dsp:spPr>
        <a:xfrm>
          <a:off x="385847" y="5252338"/>
          <a:ext cx="8104797" cy="3254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 выгрузкой и отправки базы провести углубленную проверку на наличие ошибок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736" y="5268227"/>
        <a:ext cx="8073019" cy="293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F58961B4-89ED-4547-A7B0-6AB73410C9F0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2D9B7A08-00F4-46FE-9967-F7EAE1AFE3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69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i="0" u="none" strike="noStrike" kern="12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Усть-Куломская</a:t>
            </a:r>
            <a:r>
              <a:rPr lang="ru-RU" sz="1200" b="1" i="0" u="none" strike="noStrike" kern="12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 ЦРБ</a:t>
            </a:r>
            <a:endParaRPr lang="ru-RU" sz="1200" b="1" i="0" u="none" strike="noStrike" kern="1200" dirty="0" smtClean="0">
              <a:solidFill>
                <a:schemeClr val="lt1"/>
              </a:solidFill>
              <a:latin typeface="+mn-lt"/>
              <a:ea typeface="Times New Roman"/>
              <a:cs typeface="Times New Roman"/>
            </a:endParaRPr>
          </a:p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Усть-Цилемская</a:t>
            </a:r>
            <a:r>
              <a:rPr lang="ru-RU" sz="1200" b="0" i="0" u="none" strike="noStrike" kern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ЦРБ</a:t>
            </a:r>
            <a:endParaRPr lang="ru-RU" sz="1200" b="0" i="0" u="none" strike="noStrike" kern="1200" dirty="0" smtClean="0">
              <a:solidFill>
                <a:schemeClr val="dk1"/>
              </a:solidFill>
              <a:latin typeface="+mn-lt"/>
              <a:ea typeface="Times New Roman"/>
              <a:cs typeface="Times New Roman"/>
            </a:endParaRPr>
          </a:p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Ухтинская</a:t>
            </a:r>
            <a:r>
              <a:rPr lang="ru-RU" sz="1200" b="0" i="0" u="none" strike="noStrike" kern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городская поликлиника</a:t>
            </a:r>
            <a:endParaRPr lang="ru-RU" sz="1200" b="0" i="0" u="none" strike="noStrike" kern="1200" dirty="0" smtClean="0">
              <a:solidFill>
                <a:schemeClr val="dk1"/>
              </a:solidFill>
              <a:latin typeface="+mn-lt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B7A08-00F4-46FE-9967-F7EAE1AFE33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B7A08-00F4-46FE-9967-F7EAE1AFE33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34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532859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3000" b="1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ФОРМИРОВАНИЯ РЕГИОНАЛЬНОГО СЕГМЕНТА НАЦИОНАЛЬНОГО РАДИАЦИОННО-ЭПИДЕМИОЛОГИЧЕСКОГО РЕГИСТРА (НРЭР) </a:t>
            </a:r>
            <a:br>
              <a:rPr lang="ru-RU" sz="3000" b="1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Коми</a:t>
            </a:r>
            <a:r>
              <a:rPr lang="ru-RU" sz="3000" b="1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smtClean="0">
                <a:ln w="5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3000" dirty="0">
              <a:ln w="5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661248"/>
            <a:ext cx="6400800" cy="744488"/>
          </a:xfrm>
        </p:spPr>
        <p:txBody>
          <a:bodyPr/>
          <a:lstStyle/>
          <a:p>
            <a:r>
              <a:rPr lang="ru-RU" dirty="0" smtClean="0"/>
              <a:t>Сухорукова Елизавета Александровна</a:t>
            </a:r>
          </a:p>
          <a:p>
            <a:r>
              <a:rPr lang="ru-RU" dirty="0" smtClean="0"/>
              <a:t>Заместитель директора по ОМР ГБУЗ РК «РМИАЦ»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0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изменениях в  состоянии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(СИСЗ)»: 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252381"/>
              </p:ext>
            </p:extLst>
          </p:nvPr>
        </p:nvGraphicFramePr>
        <p:xfrm>
          <a:off x="457200" y="1600200"/>
          <a:ext cx="8147248" cy="439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731"/>
                <a:gridCol w="1221617"/>
                <a:gridCol w="4377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оформления &lt; отчетного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ЦВМ ВВ И УБД г. Печора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Р.IV: год осмотра не равен отчетному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поликлиника,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центральная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поликлиника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IV: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 позже оформления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поликлиника, Воргашорская больница,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ЦГБ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Корткеросская ЦРБ,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2, Сыктывкарская центральная поликлиника, Сыктывкарская городская больница, Сыктывкарская центральная поликлиника, 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поликлиника,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Усть-Цилемская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IV: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Ошибочная дата осмотра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Воркутинская 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ЦГБ,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поликлиника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Усинская ЦРБ, Усть-Куломская, Центральная поликлиника г. Сыктывкара,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Троицко-Печорская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ЦВМ ВВ И УБД г. Печора.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4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изменениях в  состоянии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(СИСЗ)»: 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657487"/>
              </p:ext>
            </p:extLst>
          </p:nvPr>
        </p:nvGraphicFramePr>
        <p:xfrm>
          <a:off x="395536" y="1412776"/>
          <a:ext cx="8280920" cy="458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1265560"/>
                <a:gridCol w="452616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выявленных ошибок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организации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IV: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 позже смерти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V: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заполнен раздел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ЦГБ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ЦРБ,Прилузская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ЦРБ,Удорская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Сыктывкарская центральная поликлиника, 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поликлиника,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городская поликлиника № 3,Ухта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УДБ,Городская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поликлиника №2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п.Ярега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городская поликлиника № 2,Ижемская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ЦРБ,Сыктывкар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поликлиника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№3, Сыктывкарская городская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Больница,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Воргашорская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больница,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еспубликанский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госпиталь ветеранов войн и участников боевых действий, Сыктывкар детская поликлиника №1,Сыктывкар детская поликлиника №2.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6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изменениях в  состоянии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(СИСЗ)»: 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76602"/>
              </p:ext>
            </p:extLst>
          </p:nvPr>
        </p:nvGraphicFramePr>
        <p:xfrm>
          <a:off x="539552" y="1124744"/>
          <a:ext cx="8147248" cy="5052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/>
                <a:gridCol w="1316699"/>
                <a:gridCol w="411480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выявленных ошибок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организации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40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Код МКБ отсутствует в справочнике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ЦГБ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ЦРБ,Прилузская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Сыктывдинская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ЦРБ, Усинская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Сыктывкарская центральная поликлиника, 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поликлиника,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городская поликлиника № 3,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Городская поликлиника №2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п.Ярега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городская поликлиника № 2,Сыктывкарская городская больница,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детская городская поликлиника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Воргашорская больница,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 детская поликлиника №2,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АО «</a:t>
                      </a:r>
                      <a:r>
                        <a:rPr kumimoji="0" lang="ru-RU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СЛПК».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2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848872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изменениях в  состоянии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(СИСЗ)»: 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684094"/>
              </p:ext>
            </p:extLst>
          </p:nvPr>
        </p:nvGraphicFramePr>
        <p:xfrm>
          <a:off x="457200" y="1600200"/>
          <a:ext cx="8147248" cy="417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152128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:Не указан текст диагноза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ЦГБ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ЦРБ,Прилузская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Усинская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центральная поликлиника, 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городская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поликлика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Сыктывкарская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детская поликлиника №1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 детская поликлиника №2, 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kumimoji="0" lang="ru-RU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СЛПК». Сыктывкарская детская поликлиника №3,Ухтинская детская больница,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госпиталь ветеранов войн и участников боевых действий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PVII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указан текст диагноза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центральная поликлиника.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VIII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:Год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инвалидности больше отчетного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 ЦРБ,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центральная поликлиника,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ЦРБ.</a:t>
                      </a: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4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864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изменениях в  состоянии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(СИСЗ)»: 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851415"/>
              </p:ext>
            </p:extLst>
          </p:nvPr>
        </p:nvGraphicFramePr>
        <p:xfrm>
          <a:off x="457200" y="1600200"/>
          <a:ext cx="8363271" cy="3544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757"/>
                <a:gridCol w="1336708"/>
                <a:gridCol w="4238806"/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VIII: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здоровья &lt;=&gt; возрасту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 ЦРБ,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Р.VIII:  Не указан год и диагноз инвалидности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ЦВМ ВВ И УБД г. Печора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Р.VIII: Не указана группа инвалидности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Троицко-Печорская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Корткеросская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080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VIII: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Ошибочная дата заключения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Воркутинская поликлиника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08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IX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Дней лечения больше 366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ЦРБ,Эжвинская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9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изменениях в  состоянии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здоровья(СИСЗ)»: </a:t>
            </a: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589432"/>
              </p:ext>
            </p:extLst>
          </p:nvPr>
        </p:nvGraphicFramePr>
        <p:xfrm>
          <a:off x="457200" y="1600200"/>
          <a:ext cx="8363271" cy="4664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757"/>
                <a:gridCol w="1336708"/>
                <a:gridCol w="4238806"/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выявленных ошибок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организации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VIII: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указана группа инвалидности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ЦГБ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Сыктывдинская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ЦРБ, Усинская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Койгородская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центральная поликлиника, 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поликлиника,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городская поликлиника № 3, Сыктывкарская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городская поликлиника №2 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УДБ,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Воргашорская больница,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 детская поликлиника №1,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госпиталь ветеранов войн и участников боевых действий.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kumimoji="0" lang="ru-RU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СЛПК».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408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IX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Дней лечения больше 366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ЦРБ,Эжвинская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изменениях в  состоянии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(СИСЗ)»: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616827"/>
              </p:ext>
            </p:extLst>
          </p:nvPr>
        </p:nvGraphicFramePr>
        <p:xfrm>
          <a:off x="457200" y="1600200"/>
          <a:ext cx="8363272" cy="509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757"/>
                <a:gridCol w="1179332"/>
                <a:gridCol w="43961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Код МКБ отсутствует в справочнике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поликлиника, Воргашорская больница,  Корткеросская ЦРБ,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2, Сыктывкарская центральная поликлиника,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ЦВМ ВВ И УБД г. Печора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Усинская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ЦРБ,Усть-Вымская,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Сыктывдинская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ЦРБ,Сысольская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kumimoji="0"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АО «</a:t>
                      </a:r>
                      <a:r>
                        <a:rPr kumimoji="0" lang="ru-RU" sz="16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kumimoji="0"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СЛПК». 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Не указана подведомственность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центральная поликлиника,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Не заполнен раздел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Корткеросская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ЦРБ,Сосногорская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ЦРБ,Сыктывдинская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ЦРБ,Сысольская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ЦРБ,Удорская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центральная поликлиника,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Воргашорская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больница,Эжвинская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поликлиника.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0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онкологическом заболевании лица (СОЗ)»: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48601"/>
              </p:ext>
            </p:extLst>
          </p:nvPr>
        </p:nvGraphicFramePr>
        <p:xfrm>
          <a:off x="411504" y="1196752"/>
          <a:ext cx="8443776" cy="4962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2384"/>
                <a:gridCol w="1312112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:Ошибочно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дата установления диагноза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:Не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указана стадия заболевания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Корткеросская ЦРБ,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ЦРБ,Княжпогосткая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ЦРБ,Усть-Вымская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ЦРБ,Сысольская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городская больница, АО «</a:t>
                      </a:r>
                      <a:r>
                        <a:rPr kumimoji="0" lang="ru-RU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СЛПК».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указана дата исследования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Корткеросская ЦРБ,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ЦРБ,Усть-вымская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СосногорскаяЦРБ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-Печорская ЦРБ,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центральная поликлиника,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776864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онкологическом заболевании лица (СОЗ)»: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288330"/>
              </p:ext>
            </p:extLst>
          </p:nvPr>
        </p:nvGraphicFramePr>
        <p:xfrm>
          <a:off x="411504" y="1196752"/>
          <a:ext cx="8443776" cy="47395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981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 Не указана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TNM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ЦРБ,Княжпогосткая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ЦРБ,Усть-Вымская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ЦРБ,Сысольская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городская поликлиника № 3,Сыктывкарская городская больница,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Центральная поликлиника г. Сыктывкара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указано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подтверждено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Сыктывкарская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больница,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Корткеросская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ЦРБ,Усть-Вымская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ЦРБ.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2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онкологическом заболевании лица (СОЗ)»: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383860"/>
              </p:ext>
            </p:extLst>
          </p:nvPr>
        </p:nvGraphicFramePr>
        <p:xfrm>
          <a:off x="411504" y="1196752"/>
          <a:ext cx="8443776" cy="4312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указан морфологический тип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Центральная поликлиника г.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Сыктывкара,Троицко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ЦРБ, Корткеросская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ЦРБ,Усть-Вымская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ЦРБ.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P.III:Не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указан номер морфологического исследования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Центральная поликлиника г.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Сыктывкара,Троицко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ЦРБ, Корткеросская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ЦРБ,Усть-Вымская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ЦРБ,Усть-Куломская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Городская поликлиника №2 </a:t>
                      </a:r>
                      <a:r>
                        <a:rPr lang="ru-RU" sz="14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п.Ярега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7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73800" cy="640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онкологическом заболевании лица (СОЗ)»: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0856"/>
              </p:ext>
            </p:extLst>
          </p:nvPr>
        </p:nvGraphicFramePr>
        <p:xfrm>
          <a:off x="411504" y="1196752"/>
          <a:ext cx="8443776" cy="4048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указан  код морфологии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Корткеросская ЦРБ, Усинская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 Сыктывкарская поликлиника №3,Прилузская ЦРБ,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Сыктывдинская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Центральная поликлиника г. Сыктывкара,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ЦРБ,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kumimoji="0" lang="ru-RU" sz="14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СЛПК».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Дата исследования больше текущей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1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онкологическом заболевании лица (СОЗ)»: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300127"/>
              </p:ext>
            </p:extLst>
          </p:nvPr>
        </p:nvGraphicFramePr>
        <p:xfrm>
          <a:off x="411504" y="1196752"/>
          <a:ext cx="8443776" cy="34689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P.IV: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заполнен раздел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 ЦРБ,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Центральная поликлиника г. Сыктывкара,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ЦРБ.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заполнена клиническая группа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поликлиника,Ухтинская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Усинская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ЦРБ,Сыктывкарская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поликлиника №3,Троицко-Печорская ЦРБ.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Шифр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состояния не соответствует сведениям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онкологическом заболевании лица (СОЗ)»: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462320"/>
              </p:ext>
            </p:extLst>
          </p:nvPr>
        </p:nvGraphicFramePr>
        <p:xfrm>
          <a:off x="411504" y="1196752"/>
          <a:ext cx="8443776" cy="52958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P.VI: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окончания больше текущей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:Дата окончания меньше даты лечения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:Дата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начала больше текущей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 не оформлена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вообще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поликлиника,Ухтинская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Интинская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Сыктывкарская городская поликлиника № 3,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Корткеросская ЦРБ, Усинская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 Сыктывкарская поликлиника №2,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Центральная поликлиника г. Сыктывкара,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ЦРБ, 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Воргашорская больница, </a:t>
                      </a:r>
                      <a:r>
                        <a:rPr kumimoji="0" lang="ru-RU" sz="1400" b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kumimoji="0" lang="ru-RU" sz="1400" b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kumimoji="0" lang="ru-RU" sz="1400" b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kumimoji="0" lang="ru-RU" sz="1400" b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kumimoji="0" lang="ru-RU" sz="1400" b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Усть-Цилемская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ЦРБ</a:t>
                      </a:r>
                      <a:r>
                        <a:rPr kumimoji="0"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смерти (СПС)»: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685136"/>
              </p:ext>
            </p:extLst>
          </p:nvPr>
        </p:nvGraphicFramePr>
        <p:xfrm>
          <a:off x="411504" y="1196752"/>
          <a:ext cx="8443776" cy="5072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P.I: Не  указан ни один документ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</a:t>
                      </a:r>
                      <a:r>
                        <a:rPr lang="ru-RU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Сыктывдинская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P.II: Дублирование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регистрационного номера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ЦРБ,Усинская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центральная поликлиника 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указана  организация  выдавшая  медицинское свидетельство о смерти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указано лицо,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выдавшее медицинское свидетельство о смерти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Сыктывкарская центральная поликлиника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указано место регистрации  смерти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Интинская ЦГБ.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Сыктывдинская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ЦРБ,Усть-Куломская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смерти (СПС)»: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002439"/>
              </p:ext>
            </p:extLst>
          </p:nvPr>
        </p:nvGraphicFramePr>
        <p:xfrm>
          <a:off x="411504" y="1196752"/>
          <a:ext cx="8443776" cy="39051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указано место смерти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Куломская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Не указано лицо, установившее причину смерти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Куломская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 ,Интинская ЦГБ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</a:t>
                      </a:r>
                      <a:r>
                        <a:rPr lang="en-US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указано как удостоверена причина смерти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Интинская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ЦВМ ВВ И УБД г. Печора,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Куломская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 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 Не указана причина смерти (раздел III.7)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Интинская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Куломская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Сыктывкар городская поликлиника №3.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 IV: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заполнен окончательный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диагноз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Сыктывдинская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Усинская ЦРБ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1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смерти (СПС)»: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774246"/>
              </p:ext>
            </p:extLst>
          </p:nvPr>
        </p:nvGraphicFramePr>
        <p:xfrm>
          <a:off x="411504" y="1196752"/>
          <a:ext cx="8443776" cy="51739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P.VI: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заполнен раздел </a:t>
                      </a: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поликлиника, Интинская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больница,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центральная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поликлиника, Сыктывкарская городская больница,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Усинская </a:t>
                      </a:r>
                      <a:r>
                        <a:rPr lang="ru-RU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ЦРБ,Койгородская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ижемская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PVII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верная дата установления диагноза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PVII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Дата установления диагноза больше даты смерти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Сыктывдинская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Сыктывкарская центральная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поликлиника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P.VIII: Не указан код МКБ(п.2)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P.VIII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Не указан текст МКБ (п.2)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0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смерти (СПС)»: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056611"/>
              </p:ext>
            </p:extLst>
          </p:nvPr>
        </p:nvGraphicFramePr>
        <p:xfrm>
          <a:off x="411504" y="1196752"/>
          <a:ext cx="8443776" cy="52348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P.VIII: Не указан код МКБ ( п.3)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-Печорская ЦРБ,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P.VIII: Не указан текст МКБ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(п.3)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Интинская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ЦГБ,Усть-Вымская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P.VIII: Не указан код МКБ ( п.4)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-Печорская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P.VIII: Не указан текст МКБ ( п.4)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Интинская ЦГБ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P.VIII: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МКБ отсутствует в справочнике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Интинская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ЦГБ,Сысольская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-Печорская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ЦРБ,Удорская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-Печорская ЦРБ, Городская поликлиника №2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п.Ярега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Сыктывкар городская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поликлтника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just" fontAlgn="b"/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6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причинах смерти (СПС)»: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026816"/>
              </p:ext>
            </p:extLst>
          </p:nvPr>
        </p:nvGraphicFramePr>
        <p:xfrm>
          <a:off x="411504" y="1196752"/>
          <a:ext cx="8443776" cy="28498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Список выявленных ошибок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ошибок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Медицинские организации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9815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P.VIII: Код основной причины смерти не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совпадает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другими документами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Интинская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ЦГБ,Троицко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ЦРБ,Усть-Куломская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ЦРБ,Воркутинская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поликлиника,Сосногорская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ЦРБ,Эжвинская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поликлиника,Сыктывкар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 №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PIX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заполнен раздел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ЦРБ,Сосногорская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ЦРБ,Сыктывдинская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Усинская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Усть-Цилемская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6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по форме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лице , зарегистрированном в НРЭР (СЗЛ)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131591"/>
              </p:ext>
            </p:extLst>
          </p:nvPr>
        </p:nvGraphicFramePr>
        <p:xfrm>
          <a:off x="411504" y="1196752"/>
          <a:ext cx="8443776" cy="45872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4588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регистрации больше текущей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 больше текущей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:дублирование регистрационного номера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Усинская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Не заполнен документ, удостоверяющий личность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ЦВМ ВВ И УБД г. Печора, Корткеросская ЦРБ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4808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PII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указан орган выдавший документ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ЦВМ ВВ И УБД г. Печора,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ЦРБ,Усть-Вымская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ЦРБ,Эжвинская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поликлиника,</a:t>
                      </a: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центральная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поликлиника,Сыктывкарская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детская поликлиника №3,Ухтинская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детская больница,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Сыктывкарская городская детская поликлиника №3,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 №2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п.Ярега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3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04664"/>
            <a:ext cx="7467600" cy="64807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по форме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лице , зарегистрированном в НРЭР (СЗЛ)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091854"/>
              </p:ext>
            </p:extLst>
          </p:nvPr>
        </p:nvGraphicFramePr>
        <p:xfrm>
          <a:off x="539551" y="1196752"/>
          <a:ext cx="8315728" cy="50539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6540"/>
                <a:gridCol w="1009908"/>
                <a:gridCol w="3979280"/>
              </a:tblGrid>
              <a:tr h="880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Список выявленных 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/>
                        <a:t>ошибок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Медицинские организации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80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PII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:Дата выдачи больше текущей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</a:p>
                  </a:txBody>
                  <a:tcPr marL="9525" marR="9525" marT="9525" marB="0" anchor="ctr"/>
                </a:tc>
              </a:tr>
              <a:tr h="155144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 Не заполнен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раздел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(СНИЛС)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ЦВМ ВВ И УБД г. Печора,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Корткеросская ЦРБ,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ЦРБ,Сыктывкарская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больница,Сыктывкарская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центральная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поликлиника,Сыктывкарская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детская поликлиника №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P.III: Ошибочно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заполнен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СНИЛС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-Печорская, Городская поликлиника №2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п.Ярега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 ЦРБ,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Воркутинская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8157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PVII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Не заполнены данные о дозе и периоде облучения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ЦВМ ВВ И УБД г.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Печора,Усинская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Корткеросская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ЦРБ,Эжвинская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поликлиника,Усть-вымская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ЦРБ,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-Печорская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ЦРБ,Удорская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ЦРБ,Сыктывкарская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поликлиника№3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5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регулирующие функционирование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НРЭР и РГМДР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343905"/>
              </p:ext>
            </p:extLst>
          </p:nvPr>
        </p:nvGraphicFramePr>
        <p:xfrm>
          <a:off x="467544" y="764704"/>
          <a:ext cx="828092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7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ошибок по форме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лице , зарегистрированном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НРЭР (СЗЛ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400" dirty="0" smtClean="0"/>
              <a:t>Ошибочный код ОКПО -1401</a:t>
            </a:r>
          </a:p>
          <a:p>
            <a:endParaRPr lang="ru-RU" sz="2400" dirty="0" smtClean="0"/>
          </a:p>
          <a:p>
            <a:r>
              <a:rPr lang="ru-RU" sz="2400" dirty="0" smtClean="0"/>
              <a:t>Не заполнен почтовый индекс -115</a:t>
            </a:r>
          </a:p>
          <a:p>
            <a:endParaRPr lang="ru-RU" sz="2400" dirty="0" smtClean="0"/>
          </a:p>
          <a:p>
            <a:r>
              <a:rPr lang="ru-RU" sz="2400" dirty="0" smtClean="0"/>
              <a:t>Не заполнены названия улиц -1122</a:t>
            </a:r>
          </a:p>
          <a:p>
            <a:endParaRPr lang="ru-RU" sz="2400" dirty="0" smtClean="0"/>
          </a:p>
          <a:p>
            <a:r>
              <a:rPr lang="ru-RU" sz="2400" dirty="0" smtClean="0"/>
              <a:t>Не указаны дом,корпус.квартира-1387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17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диспансерным наблюдением по годам 2003-2017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1\Desktop\ПОСАД\Охват наблюдением по года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1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больных по годам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2008-2017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ПОСАД\Число больных по года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2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Замечания по ведению регистра  ПОСАД НРЭР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001419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ошибок за предыдущие годы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уделяется внимание качеству оформления форм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полное заполнение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полей,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ошибкам,  потере или искажению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уделяется должного внимания проведению программного контроля регистра ПОСАД НРЭР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копий первичных медицинских документов, на основании которых оформлялись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онкологическом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заболевании (СОЗ)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копий официальных дозиметрических документов, на основании которых в форму (СЗЛ) внесена информация о дозе и периоде облучения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копий первичных документов подтверждающих смерть зарегистрированных в регистре  (СПС)</a:t>
            </a:r>
          </a:p>
          <a:p>
            <a:pPr lvl="0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6840760" cy="5519937"/>
          </a:xfrm>
        </p:spPr>
      </p:pic>
      <p:sp>
        <p:nvSpPr>
          <p:cNvPr id="5" name="TextBox 4"/>
          <p:cNvSpPr txBox="1"/>
          <p:nvPr/>
        </p:nvSpPr>
        <p:spPr>
          <a:xfrm>
            <a:off x="539552" y="5629890"/>
            <a:ext cx="78488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Все эти недочеты не позволят корректно сформировать ФФСН №15 за 2018 год.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202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необходимо решить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декабря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651411"/>
              </p:ext>
            </p:extLst>
          </p:nvPr>
        </p:nvGraphicFramePr>
        <p:xfrm>
          <a:off x="179512" y="980728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3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5712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РК «Республиканский медицинский центр»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566" y="1628800"/>
            <a:ext cx="8222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сотрудники: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организационно методической работе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Сухорукова Елизавета Александровна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(8212)205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ведение регистра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Лукина Надежда Витальевна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8(812)205-608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установку программы ПОСАД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Макеева Светлана Анатольевна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(8212)205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067128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858000" cy="3276600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5733256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мемориальный памятник </a:t>
            </a:r>
            <a:r>
              <a:rPr lang="ru-RU" sz="1600" b="1" dirty="0"/>
              <a:t>пострадавшим на Чернобыльской </a:t>
            </a:r>
            <a:r>
              <a:rPr lang="ru-RU" sz="1600" b="1" dirty="0" smtClean="0"/>
              <a:t>АЭС в г.Сыктывкар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95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4572508" cy="72494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Учреждение, ответственное за ведение регионального сегмента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НРЭР по Республике Коми,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МЗ РК определен ГБУЗ РК «Республиканский медицинский информационно-аналитический центр»</a:t>
            </a:r>
            <a:endParaRPr lang="ru-RU" sz="1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04864"/>
            <a:ext cx="4245057" cy="4213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Республики Коми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08" y="1246528"/>
            <a:ext cx="4192492" cy="56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542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медицинских организаций допустивших ошибки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7283"/>
              </p:ext>
            </p:extLst>
          </p:nvPr>
        </p:nvGraphicFramePr>
        <p:xfrm>
          <a:off x="179512" y="692696"/>
          <a:ext cx="4392489" cy="58699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50676"/>
                <a:gridCol w="841813"/>
              </a:tblGrid>
              <a:tr h="6191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программных ошибок </a:t>
                      </a:r>
                    </a:p>
                    <a:p>
                      <a:pPr algn="ctr" fontAlgn="b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69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ГП№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Прилузская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Усть-Вымская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0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Сосногорская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Интинская ЦГБ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Сыктывдинская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Ухтинская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больница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поликлиника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Ижемская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Микунь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Узловая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Монди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СЛПК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Усть-Цилемская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63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2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Воркутинская детская больница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Эжвинская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77032"/>
              </p:ext>
            </p:extLst>
          </p:nvPr>
        </p:nvGraphicFramePr>
        <p:xfrm>
          <a:off x="4788024" y="692697"/>
          <a:ext cx="4248472" cy="58927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27351"/>
                <a:gridCol w="1021121"/>
              </a:tblGrid>
              <a:tr h="64807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программных ошибок 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Усть-Куломская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Троицко-Печорская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Удорская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Усинская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04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госпиталь ВВ и УБД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Княжпогостская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Сысольская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99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Воргашорская больница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8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Корткеросская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Койгородская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Печорский ЦВМ ВВ и УБД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5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ДП№1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99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ДП№2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1831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Сыктывкарская ДП№3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0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Ярега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ГП№2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2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выявлено ошибок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4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медицинских организаций допустившие ошибки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2" y="857232"/>
          <a:ext cx="8572561" cy="561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56"/>
                <a:gridCol w="770810"/>
                <a:gridCol w="714380"/>
                <a:gridCol w="857256"/>
                <a:gridCol w="785818"/>
                <a:gridCol w="857256"/>
                <a:gridCol w="714380"/>
                <a:gridCol w="714380"/>
                <a:gridCol w="571504"/>
                <a:gridCol w="785821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Медицинские организации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СЗЛ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СИСЗ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вообще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Воргашорская больница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Воркутинская поликлиника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Воркутинская детская больница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Вуктыльская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ЦРБ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Ижемская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ЦРБ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Интинская ЦГБ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Княжпогостская ЦРБ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Койгородская ЦРБ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Корткероская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ЦРБ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-</a:t>
                      </a:r>
                      <a:endParaRPr lang="ru-RU" sz="1200" b="1" dirty="0"/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Узловая Микунь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медицинских организаций допустившие ошибки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949724"/>
              </p:ext>
            </p:extLst>
          </p:nvPr>
        </p:nvGraphicFramePr>
        <p:xfrm>
          <a:off x="285722" y="857232"/>
          <a:ext cx="8572561" cy="531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56"/>
                <a:gridCol w="770810"/>
                <a:gridCol w="785818"/>
                <a:gridCol w="785818"/>
                <a:gridCol w="857256"/>
                <a:gridCol w="785818"/>
                <a:gridCol w="714380"/>
                <a:gridCol w="714380"/>
                <a:gridCol w="571504"/>
                <a:gridCol w="785821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Медицинские организации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СЗЛ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СИСЗ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вообще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Печорский ЦВМ ВВ и УБД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Прилузская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ЦРБ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госпиталь ВВ и УБД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Монди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СЛП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Сосногорская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ЦРБ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Сыктывдинская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ЦРБ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Сыктывкарская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ДП№1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Сыктывкарская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ДП№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Сыктывкарская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ДП№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медицинских организаций допустившие ошибки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2" y="857232"/>
          <a:ext cx="8572561" cy="515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56"/>
                <a:gridCol w="699372"/>
                <a:gridCol w="785818"/>
                <a:gridCol w="714380"/>
                <a:gridCol w="928694"/>
                <a:gridCol w="714380"/>
                <a:gridCol w="857256"/>
                <a:gridCol w="714380"/>
                <a:gridCol w="571504"/>
                <a:gridCol w="785821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Медицинские организации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СЗЛ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СИСЗ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вообще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Сыктывкарская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ГП№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Сыктывкарская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ЦП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296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Сыктывкарская городская больница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Сыктывкарская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ГП№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Сысольская ЦРБ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Троицко-Печорская ЦРБ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Удорская ЦРБ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Усинская ЦРБ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Усть-Вымская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ЦРБ (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п.Жешарт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медицинских организаций допустившие ошибки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2" y="857232"/>
          <a:ext cx="8572561" cy="521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56"/>
                <a:gridCol w="770810"/>
                <a:gridCol w="714380"/>
                <a:gridCol w="714380"/>
                <a:gridCol w="928694"/>
                <a:gridCol w="714380"/>
                <a:gridCol w="857256"/>
                <a:gridCol w="714380"/>
                <a:gridCol w="571504"/>
                <a:gridCol w="785821"/>
              </a:tblGrid>
              <a:tr h="455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Медицинские организации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СЗЛ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СИСЗ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СПС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вообще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Виды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ошибок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Усть-Куломская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ЦРБ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Усть-Цилемская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ЦРБ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Ухтинская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городская поликлиника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153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Ухтинская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детская больница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Эжвинская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городская поликлиника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Эжвинская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детская городская поликлиника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Городская поликлиника №2 п.Ярега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930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1865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249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1444</TotalTime>
  <Words>3334</Words>
  <Application>Microsoft Office PowerPoint</Application>
  <PresentationFormat>Экран (4:3)</PresentationFormat>
  <Paragraphs>890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Техническая</vt:lpstr>
      <vt:lpstr>  ПРОБЛЕМЫ ФОРМИРОВАНИЯ РЕГИОНАЛЬНОГО СЕГМЕНТА НАЦИОНАЛЬНОГО РАДИАЦИОННО-ЭПИДЕМИОЛОГИЧЕСКОГО РЕГИСТРА (НРЭР)  по Республике Коми 2018</vt:lpstr>
      <vt:lpstr>Презентация PowerPoint</vt:lpstr>
      <vt:lpstr>Нормативные документы регулирующие функционирование НРЭР и РГМДР</vt:lpstr>
      <vt:lpstr>Учреждение, ответственное за ведение регионального сегмента НРЭР по Республике Коми, приказом МЗ РК определен ГБУЗ РК «Республиканский медицинский информационно-аналитический центр»</vt:lpstr>
      <vt:lpstr>Список медицинских организаций допустивших ошибки</vt:lpstr>
      <vt:lpstr>Список медицинских организаций допустившие ошибки</vt:lpstr>
      <vt:lpstr>Список медицинских организаций допустившие ошибки</vt:lpstr>
      <vt:lpstr>Список медицинских организаций допустившие ошибки</vt:lpstr>
      <vt:lpstr>Список медицинских организаций допустившие ошибки</vt:lpstr>
      <vt:lpstr>Список ошибок по форме  «Сведения об изменениях в  состоянии здоровья (СИСЗ)»: </vt:lpstr>
      <vt:lpstr>Список ошибок по форме  «Сведения об изменениях в  состоянии здоровья (СИСЗ)»: </vt:lpstr>
      <vt:lpstr>Список ошибок по форме  «Сведения об изменениях в  состоянии здоровья (СИСЗ)»: </vt:lpstr>
      <vt:lpstr>Список ошибок по форме  «Сведения об изменениях в  состоянии здоровья (СИСЗ)»: </vt:lpstr>
      <vt:lpstr>Список ошибок по форме «Сведения об изменениях в  состоянии здоровья (СИСЗ)»: </vt:lpstr>
      <vt:lpstr>Список ошибок по форме  «Сведения об изменениях в  состоянии здоровья(СИСЗ)»: </vt:lpstr>
      <vt:lpstr>Список ошибок по форме  «Сведения об изменениях в  состоянии здоровья (СИСЗ)»: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Список ошибок по форме  «Сведения  о лице , зарегистрированном в НРЭР (СЗЛ)» </vt:lpstr>
      <vt:lpstr>Охват диспансерным наблюдением по годам 2003-2017</vt:lpstr>
      <vt:lpstr>Число больных по годам  2008-2017</vt:lpstr>
      <vt:lpstr>Замечания по ведению регистра  ПОСАД НРЭР </vt:lpstr>
      <vt:lpstr>Презентация PowerPoint</vt:lpstr>
      <vt:lpstr>Задачи, которые необходимо решить до конца декабря 2018 года </vt:lpstr>
      <vt:lpstr>Контактная информация  ГБУЗ РК «Республиканский медицинский центр»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322</cp:revision>
  <cp:lastPrinted>2018-11-16T15:55:16Z</cp:lastPrinted>
  <dcterms:created xsi:type="dcterms:W3CDTF">2017-10-31T06:35:37Z</dcterms:created>
  <dcterms:modified xsi:type="dcterms:W3CDTF">2018-11-16T15:58:13Z</dcterms:modified>
</cp:coreProperties>
</file>